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s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sldIdLst>
    <p:sldId id="264" r:id="rId2"/>
    <p:sldId id="257" r:id="rId3"/>
    <p:sldId id="284" r:id="rId4"/>
    <p:sldId id="269" r:id="rId5"/>
    <p:sldId id="279" r:id="rId6"/>
    <p:sldId id="282" r:id="rId7"/>
    <p:sldId id="283" r:id="rId8"/>
    <p:sldId id="285" r:id="rId9"/>
    <p:sldId id="286" r:id="rId10"/>
    <p:sldId id="259" r:id="rId11"/>
    <p:sldId id="262" r:id="rId12"/>
    <p:sldId id="263" r:id="rId13"/>
    <p:sldId id="290" r:id="rId14"/>
    <p:sldId id="289" r:id="rId15"/>
    <p:sldId id="291" r:id="rId16"/>
    <p:sldId id="292" r:id="rId17"/>
    <p:sldId id="293" r:id="rId18"/>
    <p:sldId id="295" r:id="rId19"/>
    <p:sldId id="296" r:id="rId20"/>
    <p:sldId id="294" r:id="rId21"/>
    <p:sldId id="287" r:id="rId22"/>
    <p:sldId id="288" r:id="rId23"/>
    <p:sldId id="297" r:id="rId24"/>
    <p:sldId id="302" r:id="rId25"/>
    <p:sldId id="303" r:id="rId26"/>
    <p:sldId id="304" r:id="rId27"/>
    <p:sldId id="301" r:id="rId2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26C25-E7CB-D048-8ED9-2460D2B41C70}" v="33" dt="2025-10-12T13:59:10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643"/>
  </p:normalViewPr>
  <p:slideViewPr>
    <p:cSldViewPr snapToGrid="0">
      <p:cViewPr varScale="1">
        <p:scale>
          <a:sx n="84" d="100"/>
          <a:sy n="84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Op De Beeck" userId="cbb6506a-e56e-4c42-b555-e78193fc8a34" providerId="ADAL" clId="{64387E4B-C516-59FC-AFEC-219F1EBA54F9}"/>
    <pc:docChg chg="custSel addSld delSld modSld">
      <pc:chgData name="Sabine Op De Beeck" userId="cbb6506a-e56e-4c42-b555-e78193fc8a34" providerId="ADAL" clId="{64387E4B-C516-59FC-AFEC-219F1EBA54F9}" dt="2025-10-07T05:53:33.294" v="275" actId="20577"/>
      <pc:docMkLst>
        <pc:docMk/>
      </pc:docMkLst>
      <pc:sldChg chg="modSp mod">
        <pc:chgData name="Sabine Op De Beeck" userId="cbb6506a-e56e-4c42-b555-e78193fc8a34" providerId="ADAL" clId="{64387E4B-C516-59FC-AFEC-219F1EBA54F9}" dt="2025-10-07T05:51:08.891" v="252" actId="20577"/>
        <pc:sldMkLst>
          <pc:docMk/>
          <pc:sldMk cId="179109799" sldId="259"/>
        </pc:sldMkLst>
        <pc:spChg chg="mod">
          <ac:chgData name="Sabine Op De Beeck" userId="cbb6506a-e56e-4c42-b555-e78193fc8a34" providerId="ADAL" clId="{64387E4B-C516-59FC-AFEC-219F1EBA54F9}" dt="2025-10-07T05:51:08.891" v="252" actId="20577"/>
          <ac:spMkLst>
            <pc:docMk/>
            <pc:sldMk cId="179109799" sldId="259"/>
            <ac:spMk id="2" creationId="{388D1B40-A717-BCD2-FF5F-557E5E6B103A}"/>
          </ac:spMkLst>
        </pc:spChg>
      </pc:sldChg>
      <pc:sldChg chg="del">
        <pc:chgData name="Sabine Op De Beeck" userId="cbb6506a-e56e-4c42-b555-e78193fc8a34" providerId="ADAL" clId="{64387E4B-C516-59FC-AFEC-219F1EBA54F9}" dt="2025-10-06T05:40:13.432" v="80" actId="2696"/>
        <pc:sldMkLst>
          <pc:docMk/>
          <pc:sldMk cId="837647334" sldId="261"/>
        </pc:sldMkLst>
      </pc:sldChg>
      <pc:sldChg chg="modSp mod">
        <pc:chgData name="Sabine Op De Beeck" userId="cbb6506a-e56e-4c42-b555-e78193fc8a34" providerId="ADAL" clId="{64387E4B-C516-59FC-AFEC-219F1EBA54F9}" dt="2025-10-07T05:53:33.294" v="275" actId="20577"/>
        <pc:sldMkLst>
          <pc:docMk/>
          <pc:sldMk cId="4215641906" sldId="263"/>
        </pc:sldMkLst>
        <pc:spChg chg="mod">
          <ac:chgData name="Sabine Op De Beeck" userId="cbb6506a-e56e-4c42-b555-e78193fc8a34" providerId="ADAL" clId="{64387E4B-C516-59FC-AFEC-219F1EBA54F9}" dt="2025-10-07T05:53:33.294" v="275" actId="20577"/>
          <ac:spMkLst>
            <pc:docMk/>
            <pc:sldMk cId="4215641906" sldId="263"/>
            <ac:spMk id="2" creationId="{0132F0F8-395B-69E3-F363-37933DF85C23}"/>
          </ac:spMkLst>
        </pc:spChg>
      </pc:sldChg>
      <pc:sldChg chg="modSp del mod">
        <pc:chgData name="Sabine Op De Beeck" userId="cbb6506a-e56e-4c42-b555-e78193fc8a34" providerId="ADAL" clId="{64387E4B-C516-59FC-AFEC-219F1EBA54F9}" dt="2025-10-07T05:11:04.489" v="84" actId="2696"/>
        <pc:sldMkLst>
          <pc:docMk/>
          <pc:sldMk cId="3687143029" sldId="266"/>
        </pc:sldMkLst>
      </pc:sldChg>
      <pc:sldChg chg="modSp mod">
        <pc:chgData name="Sabine Op De Beeck" userId="cbb6506a-e56e-4c42-b555-e78193fc8a34" providerId="ADAL" clId="{64387E4B-C516-59FC-AFEC-219F1EBA54F9}" dt="2025-10-07T05:52:47.944" v="259" actId="21"/>
        <pc:sldMkLst>
          <pc:docMk/>
          <pc:sldMk cId="3217306233" sldId="270"/>
        </pc:sldMkLst>
      </pc:sldChg>
      <pc:sldChg chg="del">
        <pc:chgData name="Sabine Op De Beeck" userId="cbb6506a-e56e-4c42-b555-e78193fc8a34" providerId="ADAL" clId="{64387E4B-C516-59FC-AFEC-219F1EBA54F9}" dt="2025-10-06T05:40:32.333" v="83" actId="2696"/>
        <pc:sldMkLst>
          <pc:docMk/>
          <pc:sldMk cId="2624880515" sldId="271"/>
        </pc:sldMkLst>
      </pc:sldChg>
      <pc:sldChg chg="del">
        <pc:chgData name="Sabine Op De Beeck" userId="cbb6506a-e56e-4c42-b555-e78193fc8a34" providerId="ADAL" clId="{64387E4B-C516-59FC-AFEC-219F1EBA54F9}" dt="2025-10-06T05:40:28.508" v="82" actId="2696"/>
        <pc:sldMkLst>
          <pc:docMk/>
          <pc:sldMk cId="3520450332" sldId="272"/>
        </pc:sldMkLst>
      </pc:sldChg>
      <pc:sldChg chg="del">
        <pc:chgData name="Sabine Op De Beeck" userId="cbb6506a-e56e-4c42-b555-e78193fc8a34" providerId="ADAL" clId="{64387E4B-C516-59FC-AFEC-219F1EBA54F9}" dt="2025-10-06T05:40:24.572" v="81" actId="2696"/>
        <pc:sldMkLst>
          <pc:docMk/>
          <pc:sldMk cId="1463635926" sldId="273"/>
        </pc:sldMkLst>
      </pc:sldChg>
      <pc:sldChg chg="del">
        <pc:chgData name="Sabine Op De Beeck" userId="cbb6506a-e56e-4c42-b555-e78193fc8a34" providerId="ADAL" clId="{64387E4B-C516-59FC-AFEC-219F1EBA54F9}" dt="2025-10-06T05:34:49.637" v="20" actId="2696"/>
        <pc:sldMkLst>
          <pc:docMk/>
          <pc:sldMk cId="1875406388" sldId="275"/>
        </pc:sldMkLst>
      </pc:sldChg>
      <pc:sldChg chg="add del">
        <pc:chgData name="Sabine Op De Beeck" userId="cbb6506a-e56e-4c42-b555-e78193fc8a34" providerId="ADAL" clId="{64387E4B-C516-59FC-AFEC-219F1EBA54F9}" dt="2025-10-06T05:35:25.504" v="24" actId="2696"/>
        <pc:sldMkLst>
          <pc:docMk/>
          <pc:sldMk cId="2471557934" sldId="275"/>
        </pc:sldMkLst>
      </pc:sldChg>
      <pc:sldChg chg="modSp del mod">
        <pc:chgData name="Sabine Op De Beeck" userId="cbb6506a-e56e-4c42-b555-e78193fc8a34" providerId="ADAL" clId="{64387E4B-C516-59FC-AFEC-219F1EBA54F9}" dt="2025-10-06T05:37:42.730" v="49" actId="2696"/>
        <pc:sldMkLst>
          <pc:docMk/>
          <pc:sldMk cId="3133067839" sldId="276"/>
        </pc:sldMkLst>
      </pc:sldChg>
      <pc:sldChg chg="modSp del mod">
        <pc:chgData name="Sabine Op De Beeck" userId="cbb6506a-e56e-4c42-b555-e78193fc8a34" providerId="ADAL" clId="{64387E4B-C516-59FC-AFEC-219F1EBA54F9}" dt="2025-10-06T05:40:04.869" v="79" actId="2696"/>
        <pc:sldMkLst>
          <pc:docMk/>
          <pc:sldMk cId="2866604035" sldId="277"/>
        </pc:sldMkLst>
      </pc:sldChg>
      <pc:sldChg chg="addSp modSp mod">
        <pc:chgData name="Sabine Op De Beeck" userId="cbb6506a-e56e-4c42-b555-e78193fc8a34" providerId="ADAL" clId="{64387E4B-C516-59FC-AFEC-219F1EBA54F9}" dt="2025-10-06T05:39:50.213" v="78" actId="14100"/>
        <pc:sldMkLst>
          <pc:docMk/>
          <pc:sldMk cId="975649327" sldId="279"/>
        </pc:sldMkLst>
        <pc:picChg chg="add mod">
          <ac:chgData name="Sabine Op De Beeck" userId="cbb6506a-e56e-4c42-b555-e78193fc8a34" providerId="ADAL" clId="{64387E4B-C516-59FC-AFEC-219F1EBA54F9}" dt="2025-10-06T05:39:02.981" v="66" actId="1076"/>
          <ac:picMkLst>
            <pc:docMk/>
            <pc:sldMk cId="975649327" sldId="279"/>
            <ac:picMk id="2" creationId="{29977D53-EC59-E9C2-A47F-9C9042188034}"/>
          </ac:picMkLst>
        </pc:picChg>
        <pc:picChg chg="add mod">
          <ac:chgData name="Sabine Op De Beeck" userId="cbb6506a-e56e-4c42-b555-e78193fc8a34" providerId="ADAL" clId="{64387E4B-C516-59FC-AFEC-219F1EBA54F9}" dt="2025-10-06T05:39:45.050" v="76" actId="14100"/>
          <ac:picMkLst>
            <pc:docMk/>
            <pc:sldMk cId="975649327" sldId="279"/>
            <ac:picMk id="4" creationId="{812F3E21-E879-4AE5-6E45-74BA22A4542F}"/>
          </ac:picMkLst>
        </pc:picChg>
        <pc:picChg chg="add mod">
          <ac:chgData name="Sabine Op De Beeck" userId="cbb6506a-e56e-4c42-b555-e78193fc8a34" providerId="ADAL" clId="{64387E4B-C516-59FC-AFEC-219F1EBA54F9}" dt="2025-10-06T05:39:50.213" v="78" actId="14100"/>
          <ac:picMkLst>
            <pc:docMk/>
            <pc:sldMk cId="975649327" sldId="279"/>
            <ac:picMk id="5" creationId="{E1536CB6-76BC-B209-451C-7A4AF58D4A16}"/>
          </ac:picMkLst>
        </pc:picChg>
        <pc:picChg chg="add mod">
          <ac:chgData name="Sabine Op De Beeck" userId="cbb6506a-e56e-4c42-b555-e78193fc8a34" providerId="ADAL" clId="{64387E4B-C516-59FC-AFEC-219F1EBA54F9}" dt="2025-10-06T05:39:06.464" v="67" actId="1076"/>
          <ac:picMkLst>
            <pc:docMk/>
            <pc:sldMk cId="975649327" sldId="279"/>
            <ac:picMk id="7" creationId="{864BBE18-FC2F-76B8-533E-EFDD0EE0D9CB}"/>
          </ac:picMkLst>
        </pc:picChg>
        <pc:picChg chg="mod">
          <ac:chgData name="Sabine Op De Beeck" userId="cbb6506a-e56e-4c42-b555-e78193fc8a34" providerId="ADAL" clId="{64387E4B-C516-59FC-AFEC-219F1EBA54F9}" dt="2025-10-06T05:39:15.986" v="70" actId="14100"/>
          <ac:picMkLst>
            <pc:docMk/>
            <pc:sldMk cId="975649327" sldId="279"/>
            <ac:picMk id="8" creationId="{8FA89B1A-7C92-E2E3-0439-597BB4568C32}"/>
          </ac:picMkLst>
        </pc:picChg>
      </pc:sldChg>
      <pc:sldChg chg="del">
        <pc:chgData name="Sabine Op De Beeck" userId="cbb6506a-e56e-4c42-b555-e78193fc8a34" providerId="ADAL" clId="{64387E4B-C516-59FC-AFEC-219F1EBA54F9}" dt="2025-10-06T05:33:55.121" v="13" actId="2696"/>
        <pc:sldMkLst>
          <pc:docMk/>
          <pc:sldMk cId="1539147618" sldId="280"/>
        </pc:sldMkLst>
      </pc:sldChg>
      <pc:sldChg chg="new del">
        <pc:chgData name="Sabine Op De Beeck" userId="cbb6506a-e56e-4c42-b555-e78193fc8a34" providerId="ADAL" clId="{64387E4B-C516-59FC-AFEC-219F1EBA54F9}" dt="2025-10-06T05:32:21.524" v="2" actId="2696"/>
        <pc:sldMkLst>
          <pc:docMk/>
          <pc:sldMk cId="2161520728" sldId="281"/>
        </pc:sldMkLst>
      </pc:sldChg>
      <pc:sldChg chg="modSp add mod">
        <pc:chgData name="Sabine Op De Beeck" userId="cbb6506a-e56e-4c42-b555-e78193fc8a34" providerId="ADAL" clId="{64387E4B-C516-59FC-AFEC-219F1EBA54F9}" dt="2025-10-07T05:17:01.425" v="136" actId="20577"/>
        <pc:sldMkLst>
          <pc:docMk/>
          <pc:sldMk cId="1198713636" sldId="282"/>
        </pc:sldMkLst>
        <pc:spChg chg="mod">
          <ac:chgData name="Sabine Op De Beeck" userId="cbb6506a-e56e-4c42-b555-e78193fc8a34" providerId="ADAL" clId="{64387E4B-C516-59FC-AFEC-219F1EBA54F9}" dt="2025-10-07T05:17:01.425" v="136" actId="20577"/>
          <ac:spMkLst>
            <pc:docMk/>
            <pc:sldMk cId="1198713636" sldId="282"/>
            <ac:spMk id="2" creationId="{3C24D5D0-02F4-1FED-7B58-4E18C15D30E0}"/>
          </ac:spMkLst>
        </pc:spChg>
      </pc:sldChg>
      <pc:sldChg chg="modSp add del mod">
        <pc:chgData name="Sabine Op De Beeck" userId="cbb6506a-e56e-4c42-b555-e78193fc8a34" providerId="ADAL" clId="{64387E4B-C516-59FC-AFEC-219F1EBA54F9}" dt="2025-10-06T05:36:48.176" v="39" actId="2696"/>
        <pc:sldMkLst>
          <pc:docMk/>
          <pc:sldMk cId="1823141404" sldId="283"/>
        </pc:sldMkLst>
      </pc:sldChg>
      <pc:sldChg chg="modSp add del mod">
        <pc:chgData name="Sabine Op De Beeck" userId="cbb6506a-e56e-4c42-b555-e78193fc8a34" providerId="ADAL" clId="{64387E4B-C516-59FC-AFEC-219F1EBA54F9}" dt="2025-10-06T05:34:33.124" v="18" actId="2696"/>
        <pc:sldMkLst>
          <pc:docMk/>
          <pc:sldMk cId="1947960210" sldId="283"/>
        </pc:sldMkLst>
      </pc:sldChg>
      <pc:sldChg chg="delSp modSp new mod">
        <pc:chgData name="Sabine Op De Beeck" userId="cbb6506a-e56e-4c42-b555-e78193fc8a34" providerId="ADAL" clId="{64387E4B-C516-59FC-AFEC-219F1EBA54F9}" dt="2025-10-07T05:22:34.930" v="247" actId="20577"/>
        <pc:sldMkLst>
          <pc:docMk/>
          <pc:sldMk cId="4133626913" sldId="283"/>
        </pc:sldMkLst>
        <pc:spChg chg="mod">
          <ac:chgData name="Sabine Op De Beeck" userId="cbb6506a-e56e-4c42-b555-e78193fc8a34" providerId="ADAL" clId="{64387E4B-C516-59FC-AFEC-219F1EBA54F9}" dt="2025-10-07T05:22:34.930" v="247" actId="20577"/>
          <ac:spMkLst>
            <pc:docMk/>
            <pc:sldMk cId="4133626913" sldId="283"/>
            <ac:spMk id="3" creationId="{4EB7E49D-1A24-63D2-6034-24126402B62B}"/>
          </ac:spMkLst>
        </pc:spChg>
      </pc:sldChg>
      <pc:sldChg chg="add del">
        <pc:chgData name="Sabine Op De Beeck" userId="cbb6506a-e56e-4c42-b555-e78193fc8a34" providerId="ADAL" clId="{64387E4B-C516-59FC-AFEC-219F1EBA54F9}" dt="2025-10-06T05:34:29.581" v="17" actId="2696"/>
        <pc:sldMkLst>
          <pc:docMk/>
          <pc:sldMk cId="298624852" sldId="284"/>
        </pc:sldMkLst>
      </pc:sldChg>
    </pc:docChg>
  </pc:docChgLst>
  <pc:docChgLst>
    <pc:chgData name="Sabine Op De Beeck" userId="cbb6506a-e56e-4c42-b555-e78193fc8a34" providerId="ADAL" clId="{DB85A24B-A755-5DDD-A013-6D95B1FE4C15}"/>
    <pc:docChg chg="undo redo custSel addSld delSld modSld sldOrd modMainMaster">
      <pc:chgData name="Sabine Op De Beeck" userId="cbb6506a-e56e-4c42-b555-e78193fc8a34" providerId="ADAL" clId="{DB85A24B-A755-5DDD-A013-6D95B1FE4C15}" dt="2025-10-14T04:54:27.559" v="3684" actId="478"/>
      <pc:docMkLst>
        <pc:docMk/>
      </pc:docMkLst>
      <pc:sldChg chg="delSp modSp mod">
        <pc:chgData name="Sabine Op De Beeck" userId="cbb6506a-e56e-4c42-b555-e78193fc8a34" providerId="ADAL" clId="{DB85A24B-A755-5DDD-A013-6D95B1FE4C15}" dt="2025-10-12T10:28:09.224" v="3023" actId="20577"/>
        <pc:sldMkLst>
          <pc:docMk/>
          <pc:sldMk cId="1375221621" sldId="257"/>
        </pc:sldMkLst>
        <pc:spChg chg="mod">
          <ac:chgData name="Sabine Op De Beeck" userId="cbb6506a-e56e-4c42-b555-e78193fc8a34" providerId="ADAL" clId="{DB85A24B-A755-5DDD-A013-6D95B1FE4C15}" dt="2025-10-12T10:28:09.224" v="3023" actId="20577"/>
          <ac:spMkLst>
            <pc:docMk/>
            <pc:sldMk cId="1375221621" sldId="257"/>
            <ac:spMk id="3" creationId="{1905D2BD-E689-2391-DABA-9C591CDC8E68}"/>
          </ac:spMkLst>
        </pc:spChg>
      </pc:sldChg>
      <pc:sldChg chg="del">
        <pc:chgData name="Sabine Op De Beeck" userId="cbb6506a-e56e-4c42-b555-e78193fc8a34" providerId="ADAL" clId="{DB85A24B-A755-5DDD-A013-6D95B1FE4C15}" dt="2025-10-05T14:22:55.779" v="75" actId="2696"/>
        <pc:sldMkLst>
          <pc:docMk/>
          <pc:sldMk cId="743450778" sldId="258"/>
        </pc:sldMkLst>
      </pc:sldChg>
      <pc:sldChg chg="addSp modSp add mod modClrScheme chgLayout">
        <pc:chgData name="Sabine Op De Beeck" userId="cbb6506a-e56e-4c42-b555-e78193fc8a34" providerId="ADAL" clId="{DB85A24B-A755-5DDD-A013-6D95B1FE4C15}" dt="2025-10-12T13:47:46.799" v="3458" actId="1076"/>
        <pc:sldMkLst>
          <pc:docMk/>
          <pc:sldMk cId="179109799" sldId="259"/>
        </pc:sldMkLst>
        <pc:spChg chg="mod ord">
          <ac:chgData name="Sabine Op De Beeck" userId="cbb6506a-e56e-4c42-b555-e78193fc8a34" providerId="ADAL" clId="{DB85A24B-A755-5DDD-A013-6D95B1FE4C15}" dt="2025-10-12T13:35:56.671" v="3269" actId="14100"/>
          <ac:spMkLst>
            <pc:docMk/>
            <pc:sldMk cId="179109799" sldId="259"/>
            <ac:spMk id="2" creationId="{388D1B40-A717-BCD2-FF5F-557E5E6B103A}"/>
          </ac:spMkLst>
        </pc:spChg>
        <pc:spChg chg="add mod ord">
          <ac:chgData name="Sabine Op De Beeck" userId="cbb6506a-e56e-4c42-b555-e78193fc8a34" providerId="ADAL" clId="{DB85A24B-A755-5DDD-A013-6D95B1FE4C15}" dt="2025-10-12T13:47:46.799" v="3458" actId="1076"/>
          <ac:spMkLst>
            <pc:docMk/>
            <pc:sldMk cId="179109799" sldId="259"/>
            <ac:spMk id="3" creationId="{AC2387BE-B9AF-B9DE-F54F-B33E358C50D6}"/>
          </ac:spMkLst>
        </pc:spChg>
        <pc:spChg chg="mod ord">
          <ac:chgData name="Sabine Op De Beeck" userId="cbb6506a-e56e-4c42-b555-e78193fc8a34" providerId="ADAL" clId="{DB85A24B-A755-5DDD-A013-6D95B1FE4C15}" dt="2025-10-12T13:35:02.796" v="3227" actId="700"/>
          <ac:spMkLst>
            <pc:docMk/>
            <pc:sldMk cId="179109799" sldId="259"/>
            <ac:spMk id="6" creationId="{46D361AE-BD3D-F673-79EE-C0086353B3D2}"/>
          </ac:spMkLst>
        </pc:spChg>
      </pc:sldChg>
      <pc:sldChg chg="del">
        <pc:chgData name="Sabine Op De Beeck" userId="cbb6506a-e56e-4c42-b555-e78193fc8a34" providerId="ADAL" clId="{DB85A24B-A755-5DDD-A013-6D95B1FE4C15}" dt="2025-10-05T14:23:34.311" v="77" actId="2696"/>
        <pc:sldMkLst>
          <pc:docMk/>
          <pc:sldMk cId="393471112" sldId="259"/>
        </pc:sldMkLst>
      </pc:sldChg>
      <pc:sldChg chg="delSp modSp mod">
        <pc:chgData name="Sabine Op De Beeck" userId="cbb6506a-e56e-4c42-b555-e78193fc8a34" providerId="ADAL" clId="{DB85A24B-A755-5DDD-A013-6D95B1FE4C15}" dt="2025-10-05T14:37:44.417" v="337" actId="20577"/>
        <pc:sldMkLst>
          <pc:docMk/>
          <pc:sldMk cId="837647334" sldId="261"/>
        </pc:sldMkLst>
      </pc:sldChg>
      <pc:sldChg chg="delSp modSp mod">
        <pc:chgData name="Sabine Op De Beeck" userId="cbb6506a-e56e-4c42-b555-e78193fc8a34" providerId="ADAL" clId="{DB85A24B-A755-5DDD-A013-6D95B1FE4C15}" dt="2025-10-14T04:53:21.346" v="3672" actId="478"/>
        <pc:sldMkLst>
          <pc:docMk/>
          <pc:sldMk cId="1262576947" sldId="262"/>
        </pc:sldMkLst>
        <pc:spChg chg="mod">
          <ac:chgData name="Sabine Op De Beeck" userId="cbb6506a-e56e-4c42-b555-e78193fc8a34" providerId="ADAL" clId="{DB85A24B-A755-5DDD-A013-6D95B1FE4C15}" dt="2025-10-12T13:48:21.747" v="3463" actId="14100"/>
          <ac:spMkLst>
            <pc:docMk/>
            <pc:sldMk cId="1262576947" sldId="262"/>
            <ac:spMk id="3" creationId="{0763EAF3-9F02-10B8-FF5C-F53FB0EA8970}"/>
          </ac:spMkLst>
        </pc:spChg>
        <pc:spChg chg="del mod">
          <ac:chgData name="Sabine Op De Beeck" userId="cbb6506a-e56e-4c42-b555-e78193fc8a34" providerId="ADAL" clId="{DB85A24B-A755-5DDD-A013-6D95B1FE4C15}" dt="2025-10-14T04:53:21.346" v="3672" actId="478"/>
          <ac:spMkLst>
            <pc:docMk/>
            <pc:sldMk cId="1262576947" sldId="262"/>
            <ac:spMk id="4" creationId="{AEC02D53-0165-4B1C-58C6-DD0A5A699340}"/>
          </ac:spMkLst>
        </pc:spChg>
      </pc:sldChg>
      <pc:sldChg chg="addSp delSp modSp mod modClrScheme chgLayout">
        <pc:chgData name="Sabine Op De Beeck" userId="cbb6506a-e56e-4c42-b555-e78193fc8a34" providerId="ADAL" clId="{DB85A24B-A755-5DDD-A013-6D95B1FE4C15}" dt="2025-10-12T13:48:36.032" v="3465" actId="1076"/>
        <pc:sldMkLst>
          <pc:docMk/>
          <pc:sldMk cId="4215641906" sldId="263"/>
        </pc:sldMkLst>
        <pc:spChg chg="mod ord">
          <ac:chgData name="Sabine Op De Beeck" userId="cbb6506a-e56e-4c42-b555-e78193fc8a34" providerId="ADAL" clId="{DB85A24B-A755-5DDD-A013-6D95B1FE4C15}" dt="2025-10-12T13:38:50.079" v="3331" actId="20577"/>
          <ac:spMkLst>
            <pc:docMk/>
            <pc:sldMk cId="4215641906" sldId="263"/>
            <ac:spMk id="2" creationId="{0132F0F8-395B-69E3-F363-37933DF85C23}"/>
          </ac:spMkLst>
        </pc:spChg>
        <pc:spChg chg="add mod ord">
          <ac:chgData name="Sabine Op De Beeck" userId="cbb6506a-e56e-4c42-b555-e78193fc8a34" providerId="ADAL" clId="{DB85A24B-A755-5DDD-A013-6D95B1FE4C15}" dt="2025-10-12T13:48:36.032" v="3465" actId="1076"/>
          <ac:spMkLst>
            <pc:docMk/>
            <pc:sldMk cId="4215641906" sldId="263"/>
            <ac:spMk id="3" creationId="{B771CC34-D232-8E3A-91A2-9E9F030E2E84}"/>
          </ac:spMkLst>
        </pc:spChg>
        <pc:spChg chg="mod ord">
          <ac:chgData name="Sabine Op De Beeck" userId="cbb6506a-e56e-4c42-b555-e78193fc8a34" providerId="ADAL" clId="{DB85A24B-A755-5DDD-A013-6D95B1FE4C15}" dt="2025-10-12T13:36:46.623" v="3274" actId="700"/>
          <ac:spMkLst>
            <pc:docMk/>
            <pc:sldMk cId="4215641906" sldId="263"/>
            <ac:spMk id="6" creationId="{6CB5C261-2B0D-A038-406D-2CD9868EC311}"/>
          </ac:spMkLst>
        </pc:spChg>
      </pc:sldChg>
      <pc:sldChg chg="addSp delSp modSp new del mod">
        <pc:chgData name="Sabine Op De Beeck" userId="cbb6506a-e56e-4c42-b555-e78193fc8a34" providerId="ADAL" clId="{DB85A24B-A755-5DDD-A013-6D95B1FE4C15}" dt="2025-10-05T14:30:47.869" v="250" actId="2696"/>
        <pc:sldMkLst>
          <pc:docMk/>
          <pc:sldMk cId="402672543" sldId="265"/>
        </pc:sldMkLst>
      </pc:sldChg>
      <pc:sldChg chg="addSp delSp modSp new del mod">
        <pc:chgData name="Sabine Op De Beeck" userId="cbb6506a-e56e-4c42-b555-e78193fc8a34" providerId="ADAL" clId="{DB85A24B-A755-5DDD-A013-6D95B1FE4C15}" dt="2025-10-05T14:25:12.864" v="117" actId="2696"/>
        <pc:sldMkLst>
          <pc:docMk/>
          <pc:sldMk cId="1006310134" sldId="266"/>
        </pc:sldMkLst>
      </pc:sldChg>
      <pc:sldChg chg="delSp modSp add mod">
        <pc:chgData name="Sabine Op De Beeck" userId="cbb6506a-e56e-4c42-b555-e78193fc8a34" providerId="ADAL" clId="{DB85A24B-A755-5DDD-A013-6D95B1FE4C15}" dt="2025-10-05T15:13:36.160" v="413" actId="255"/>
        <pc:sldMkLst>
          <pc:docMk/>
          <pc:sldMk cId="3687143029" sldId="266"/>
        </pc:sldMkLst>
      </pc:sldChg>
      <pc:sldChg chg="addSp delSp modSp new del mod">
        <pc:chgData name="Sabine Op De Beeck" userId="cbb6506a-e56e-4c42-b555-e78193fc8a34" providerId="ADAL" clId="{DB85A24B-A755-5DDD-A013-6D95B1FE4C15}" dt="2025-10-05T14:30:04.805" v="249" actId="2696"/>
        <pc:sldMkLst>
          <pc:docMk/>
          <pc:sldMk cId="2208306174" sldId="267"/>
        </pc:sldMkLst>
      </pc:sldChg>
      <pc:sldChg chg="new del">
        <pc:chgData name="Sabine Op De Beeck" userId="cbb6506a-e56e-4c42-b555-e78193fc8a34" providerId="ADAL" clId="{DB85A24B-A755-5DDD-A013-6D95B1FE4C15}" dt="2025-10-05T14:30:00.487" v="248" actId="2696"/>
        <pc:sldMkLst>
          <pc:docMk/>
          <pc:sldMk cId="3852640343" sldId="268"/>
        </pc:sldMkLst>
      </pc:sldChg>
      <pc:sldChg chg="new del">
        <pc:chgData name="Sabine Op De Beeck" userId="cbb6506a-e56e-4c42-b555-e78193fc8a34" providerId="ADAL" clId="{DB85A24B-A755-5DDD-A013-6D95B1FE4C15}" dt="2025-10-05T14:23:58.263" v="80" actId="2696"/>
        <pc:sldMkLst>
          <pc:docMk/>
          <pc:sldMk cId="879941389" sldId="269"/>
        </pc:sldMkLst>
      </pc:sldChg>
      <pc:sldChg chg="delSp modSp new mod">
        <pc:chgData name="Sabine Op De Beeck" userId="cbb6506a-e56e-4c42-b555-e78193fc8a34" providerId="ADAL" clId="{DB85A24B-A755-5DDD-A013-6D95B1FE4C15}" dt="2025-10-12T13:34:36.358" v="3226" actId="255"/>
        <pc:sldMkLst>
          <pc:docMk/>
          <pc:sldMk cId="3647281213" sldId="269"/>
        </pc:sldMkLst>
        <pc:spChg chg="mod">
          <ac:chgData name="Sabine Op De Beeck" userId="cbb6506a-e56e-4c42-b555-e78193fc8a34" providerId="ADAL" clId="{DB85A24B-A755-5DDD-A013-6D95B1FE4C15}" dt="2025-10-12T13:34:36.358" v="3226" actId="255"/>
          <ac:spMkLst>
            <pc:docMk/>
            <pc:sldMk cId="3647281213" sldId="269"/>
            <ac:spMk id="3" creationId="{360C3DCB-121E-4906-4F30-2D80296DFE50}"/>
          </ac:spMkLst>
        </pc:spChg>
      </pc:sldChg>
      <pc:sldChg chg="delSp modSp new del mod">
        <pc:chgData name="Sabine Op De Beeck" userId="cbb6506a-e56e-4c42-b555-e78193fc8a34" providerId="ADAL" clId="{DB85A24B-A755-5DDD-A013-6D95B1FE4C15}" dt="2025-10-11T07:55:58.562" v="849" actId="2696"/>
        <pc:sldMkLst>
          <pc:docMk/>
          <pc:sldMk cId="3217306233" sldId="270"/>
        </pc:sldMkLst>
      </pc:sldChg>
      <pc:sldChg chg="new">
        <pc:chgData name="Sabine Op De Beeck" userId="cbb6506a-e56e-4c42-b555-e78193fc8a34" providerId="ADAL" clId="{DB85A24B-A755-5DDD-A013-6D95B1FE4C15}" dt="2025-10-05T15:10:23.931" v="383" actId="680"/>
        <pc:sldMkLst>
          <pc:docMk/>
          <pc:sldMk cId="2624880515" sldId="271"/>
        </pc:sldMkLst>
      </pc:sldChg>
      <pc:sldChg chg="new">
        <pc:chgData name="Sabine Op De Beeck" userId="cbb6506a-e56e-4c42-b555-e78193fc8a34" providerId="ADAL" clId="{DB85A24B-A755-5DDD-A013-6D95B1FE4C15}" dt="2025-10-05T15:10:39.698" v="384" actId="680"/>
        <pc:sldMkLst>
          <pc:docMk/>
          <pc:sldMk cId="3520450332" sldId="272"/>
        </pc:sldMkLst>
      </pc:sldChg>
      <pc:sldChg chg="new">
        <pc:chgData name="Sabine Op De Beeck" userId="cbb6506a-e56e-4c42-b555-e78193fc8a34" providerId="ADAL" clId="{DB85A24B-A755-5DDD-A013-6D95B1FE4C15}" dt="2025-10-05T15:10:52.476" v="385" actId="680"/>
        <pc:sldMkLst>
          <pc:docMk/>
          <pc:sldMk cId="1463635926" sldId="273"/>
        </pc:sldMkLst>
      </pc:sldChg>
      <pc:sldChg chg="addSp delSp modSp new del mod">
        <pc:chgData name="Sabine Op De Beeck" userId="cbb6506a-e56e-4c42-b555-e78193fc8a34" providerId="ADAL" clId="{DB85A24B-A755-5DDD-A013-6D95B1FE4C15}" dt="2025-10-05T15:25:56.326" v="494" actId="2696"/>
        <pc:sldMkLst>
          <pc:docMk/>
          <pc:sldMk cId="4133725001" sldId="274"/>
        </pc:sldMkLst>
      </pc:sldChg>
      <pc:sldChg chg="addSp delSp modSp new mod">
        <pc:chgData name="Sabine Op De Beeck" userId="cbb6506a-e56e-4c42-b555-e78193fc8a34" providerId="ADAL" clId="{DB85A24B-A755-5DDD-A013-6D95B1FE4C15}" dt="2025-10-05T15:14:50.899" v="427" actId="20577"/>
        <pc:sldMkLst>
          <pc:docMk/>
          <pc:sldMk cId="1875406388" sldId="275"/>
        </pc:sldMkLst>
      </pc:sldChg>
      <pc:sldChg chg="addSp delSp modSp new mod">
        <pc:chgData name="Sabine Op De Beeck" userId="cbb6506a-e56e-4c42-b555-e78193fc8a34" providerId="ADAL" clId="{DB85A24B-A755-5DDD-A013-6D95B1FE4C15}" dt="2025-10-05T15:15:52.760" v="441" actId="478"/>
        <pc:sldMkLst>
          <pc:docMk/>
          <pc:sldMk cId="3133067839" sldId="276"/>
        </pc:sldMkLst>
      </pc:sldChg>
      <pc:sldChg chg="addSp delSp modSp new mod">
        <pc:chgData name="Sabine Op De Beeck" userId="cbb6506a-e56e-4c42-b555-e78193fc8a34" providerId="ADAL" clId="{DB85A24B-A755-5DDD-A013-6D95B1FE4C15}" dt="2025-10-05T15:17:13.366" v="458" actId="478"/>
        <pc:sldMkLst>
          <pc:docMk/>
          <pc:sldMk cId="2866604035" sldId="277"/>
        </pc:sldMkLst>
      </pc:sldChg>
      <pc:sldChg chg="new del">
        <pc:chgData name="Sabine Op De Beeck" userId="cbb6506a-e56e-4c42-b555-e78193fc8a34" providerId="ADAL" clId="{DB85A24B-A755-5DDD-A013-6D95B1FE4C15}" dt="2025-10-05T15:26:11.028" v="495" actId="2696"/>
        <pc:sldMkLst>
          <pc:docMk/>
          <pc:sldMk cId="1747733741" sldId="278"/>
        </pc:sldMkLst>
      </pc:sldChg>
      <pc:sldChg chg="addSp delSp modSp new mod ord">
        <pc:chgData name="Sabine Op De Beeck" userId="cbb6506a-e56e-4c42-b555-e78193fc8a34" providerId="ADAL" clId="{DB85A24B-A755-5DDD-A013-6D95B1FE4C15}" dt="2025-10-12T10:29:33.006" v="3029" actId="478"/>
        <pc:sldMkLst>
          <pc:docMk/>
          <pc:sldMk cId="975649327" sldId="279"/>
        </pc:sldMkLst>
        <pc:picChg chg="mod">
          <ac:chgData name="Sabine Op De Beeck" userId="cbb6506a-e56e-4c42-b555-e78193fc8a34" providerId="ADAL" clId="{DB85A24B-A755-5DDD-A013-6D95B1FE4C15}" dt="2025-10-12T07:01:41.065" v="1145" actId="14100"/>
          <ac:picMkLst>
            <pc:docMk/>
            <pc:sldMk cId="975649327" sldId="279"/>
            <ac:picMk id="2" creationId="{29977D53-EC59-E9C2-A47F-9C9042188034}"/>
          </ac:picMkLst>
        </pc:picChg>
        <pc:picChg chg="mod">
          <ac:chgData name="Sabine Op De Beeck" userId="cbb6506a-e56e-4c42-b555-e78193fc8a34" providerId="ADAL" clId="{DB85A24B-A755-5DDD-A013-6D95B1FE4C15}" dt="2025-10-12T07:02:03.865" v="1148" actId="14100"/>
          <ac:picMkLst>
            <pc:docMk/>
            <pc:sldMk cId="975649327" sldId="279"/>
            <ac:picMk id="4" creationId="{812F3E21-E879-4AE5-6E45-74BA22A4542F}"/>
          </ac:picMkLst>
        </pc:picChg>
        <pc:picChg chg="mod">
          <ac:chgData name="Sabine Op De Beeck" userId="cbb6506a-e56e-4c42-b555-e78193fc8a34" providerId="ADAL" clId="{DB85A24B-A755-5DDD-A013-6D95B1FE4C15}" dt="2025-10-12T07:01:22.347" v="1143" actId="14100"/>
          <ac:picMkLst>
            <pc:docMk/>
            <pc:sldMk cId="975649327" sldId="279"/>
            <ac:picMk id="5" creationId="{E1536CB6-76BC-B209-451C-7A4AF58D4A16}"/>
          </ac:picMkLst>
        </pc:picChg>
        <pc:picChg chg="mod">
          <ac:chgData name="Sabine Op De Beeck" userId="cbb6506a-e56e-4c42-b555-e78193fc8a34" providerId="ADAL" clId="{DB85A24B-A755-5DDD-A013-6D95B1FE4C15}" dt="2025-10-12T07:01:48.549" v="1146" actId="14100"/>
          <ac:picMkLst>
            <pc:docMk/>
            <pc:sldMk cId="975649327" sldId="279"/>
            <ac:picMk id="7" creationId="{864BBE18-FC2F-76B8-533E-EFDD0EE0D9CB}"/>
          </ac:picMkLst>
        </pc:picChg>
        <pc:picChg chg="add mod">
          <ac:chgData name="Sabine Op De Beeck" userId="cbb6506a-e56e-4c42-b555-e78193fc8a34" providerId="ADAL" clId="{DB85A24B-A755-5DDD-A013-6D95B1FE4C15}" dt="2025-10-12T10:29:04.011" v="3027" actId="14100"/>
          <ac:picMkLst>
            <pc:docMk/>
            <pc:sldMk cId="975649327" sldId="279"/>
            <ac:picMk id="8" creationId="{8FA89B1A-7C92-E2E3-0439-597BB4568C32}"/>
          </ac:picMkLst>
        </pc:picChg>
      </pc:sldChg>
      <pc:sldChg chg="addSp delSp modSp new mod">
        <pc:chgData name="Sabine Op De Beeck" userId="cbb6506a-e56e-4c42-b555-e78193fc8a34" providerId="ADAL" clId="{DB85A24B-A755-5DDD-A013-6D95B1FE4C15}" dt="2025-10-05T15:24:09.627" v="488" actId="478"/>
        <pc:sldMkLst>
          <pc:docMk/>
          <pc:sldMk cId="1539147618" sldId="280"/>
        </pc:sldMkLst>
      </pc:sldChg>
      <pc:sldChg chg="modSp mod ord">
        <pc:chgData name="Sabine Op De Beeck" userId="cbb6506a-e56e-4c42-b555-e78193fc8a34" providerId="ADAL" clId="{DB85A24B-A755-5DDD-A013-6D95B1FE4C15}" dt="2025-10-12T13:31:05.384" v="3194" actId="27636"/>
        <pc:sldMkLst>
          <pc:docMk/>
          <pc:sldMk cId="1198713636" sldId="282"/>
        </pc:sldMkLst>
        <pc:spChg chg="mod">
          <ac:chgData name="Sabine Op De Beeck" userId="cbb6506a-e56e-4c42-b555-e78193fc8a34" providerId="ADAL" clId="{DB85A24B-A755-5DDD-A013-6D95B1FE4C15}" dt="2025-10-12T13:31:05.384" v="3194" actId="27636"/>
          <ac:spMkLst>
            <pc:docMk/>
            <pc:sldMk cId="1198713636" sldId="282"/>
            <ac:spMk id="2" creationId="{3C24D5D0-02F4-1FED-7B58-4E18C15D30E0}"/>
          </ac:spMkLst>
        </pc:spChg>
      </pc:sldChg>
      <pc:sldChg chg="delSp modSp mod ord">
        <pc:chgData name="Sabine Op De Beeck" userId="cbb6506a-e56e-4c42-b555-e78193fc8a34" providerId="ADAL" clId="{DB85A24B-A755-5DDD-A013-6D95B1FE4C15}" dt="2025-10-12T13:32:17.622" v="3203" actId="1076"/>
        <pc:sldMkLst>
          <pc:docMk/>
          <pc:sldMk cId="4133626913" sldId="283"/>
        </pc:sldMkLst>
        <pc:spChg chg="mod">
          <ac:chgData name="Sabine Op De Beeck" userId="cbb6506a-e56e-4c42-b555-e78193fc8a34" providerId="ADAL" clId="{DB85A24B-A755-5DDD-A013-6D95B1FE4C15}" dt="2025-10-12T13:32:17.622" v="3203" actId="1076"/>
          <ac:spMkLst>
            <pc:docMk/>
            <pc:sldMk cId="4133626913" sldId="283"/>
            <ac:spMk id="3" creationId="{4EB7E49D-1A24-63D2-6034-24126402B62B}"/>
          </ac:spMkLst>
        </pc:spChg>
      </pc:sldChg>
      <pc:sldChg chg="addSp delSp modSp new mod">
        <pc:chgData name="Sabine Op De Beeck" userId="cbb6506a-e56e-4c42-b555-e78193fc8a34" providerId="ADAL" clId="{DB85A24B-A755-5DDD-A013-6D95B1FE4C15}" dt="2025-10-12T06:58:11.699" v="1094" actId="478"/>
        <pc:sldMkLst>
          <pc:docMk/>
          <pc:sldMk cId="692871609" sldId="284"/>
        </pc:sldMkLst>
        <pc:spChg chg="mod">
          <ac:chgData name="Sabine Op De Beeck" userId="cbb6506a-e56e-4c42-b555-e78193fc8a34" providerId="ADAL" clId="{DB85A24B-A755-5DDD-A013-6D95B1FE4C15}" dt="2025-10-12T06:58:04.022" v="1092" actId="255"/>
          <ac:spMkLst>
            <pc:docMk/>
            <pc:sldMk cId="692871609" sldId="284"/>
            <ac:spMk id="3" creationId="{91E0D5A9-5953-D8EE-437B-8B88E210D662}"/>
          </ac:spMkLst>
        </pc:spChg>
        <pc:picChg chg="add mod">
          <ac:chgData name="Sabine Op De Beeck" userId="cbb6506a-e56e-4c42-b555-e78193fc8a34" providerId="ADAL" clId="{DB85A24B-A755-5DDD-A013-6D95B1FE4C15}" dt="2025-10-12T06:57:26.751" v="1075" actId="14100"/>
          <ac:picMkLst>
            <pc:docMk/>
            <pc:sldMk cId="692871609" sldId="284"/>
            <ac:picMk id="8" creationId="{0FFBF0F4-7ECA-A9F6-523D-2136100E1D70}"/>
          </ac:picMkLst>
        </pc:picChg>
        <pc:picChg chg="add mod">
          <ac:chgData name="Sabine Op De Beeck" userId="cbb6506a-e56e-4c42-b555-e78193fc8a34" providerId="ADAL" clId="{DB85A24B-A755-5DDD-A013-6D95B1FE4C15}" dt="2025-10-12T06:57:30.335" v="1076" actId="14100"/>
          <ac:picMkLst>
            <pc:docMk/>
            <pc:sldMk cId="692871609" sldId="284"/>
            <ac:picMk id="22" creationId="{E265630F-B3F2-771E-3DBF-AB2DAE7EA9DA}"/>
          </ac:picMkLst>
        </pc:picChg>
      </pc:sldChg>
      <pc:sldChg chg="delSp new del mod ord">
        <pc:chgData name="Sabine Op De Beeck" userId="cbb6506a-e56e-4c42-b555-e78193fc8a34" providerId="ADAL" clId="{DB85A24B-A755-5DDD-A013-6D95B1FE4C15}" dt="2025-10-11T07:23:00.120" v="585" actId="2696"/>
        <pc:sldMkLst>
          <pc:docMk/>
          <pc:sldMk cId="974120564" sldId="285"/>
        </pc:sldMkLst>
      </pc:sldChg>
      <pc:sldChg chg="delSp modSp new mod">
        <pc:chgData name="Sabine Op De Beeck" userId="cbb6506a-e56e-4c42-b555-e78193fc8a34" providerId="ADAL" clId="{DB85A24B-A755-5DDD-A013-6D95B1FE4C15}" dt="2025-10-14T04:53:11.578" v="3670" actId="478"/>
        <pc:sldMkLst>
          <pc:docMk/>
          <pc:sldMk cId="2385117658" sldId="285"/>
        </pc:sldMkLst>
        <pc:spChg chg="mod">
          <ac:chgData name="Sabine Op De Beeck" userId="cbb6506a-e56e-4c42-b555-e78193fc8a34" providerId="ADAL" clId="{DB85A24B-A755-5DDD-A013-6D95B1FE4C15}" dt="2025-10-12T13:32:07.172" v="3202" actId="14100"/>
          <ac:spMkLst>
            <pc:docMk/>
            <pc:sldMk cId="2385117658" sldId="285"/>
            <ac:spMk id="3" creationId="{E3EA598C-BAF5-C90C-FFEA-716D557A8F93}"/>
          </ac:spMkLst>
        </pc:spChg>
        <pc:spChg chg="del">
          <ac:chgData name="Sabine Op De Beeck" userId="cbb6506a-e56e-4c42-b555-e78193fc8a34" providerId="ADAL" clId="{DB85A24B-A755-5DDD-A013-6D95B1FE4C15}" dt="2025-10-14T04:53:11.578" v="3670" actId="478"/>
          <ac:spMkLst>
            <pc:docMk/>
            <pc:sldMk cId="2385117658" sldId="285"/>
            <ac:spMk id="4" creationId="{1A281C3A-B35F-6266-7B65-87E35CE6CE2C}"/>
          </ac:spMkLst>
        </pc:spChg>
        <pc:spChg chg="del">
          <ac:chgData name="Sabine Op De Beeck" userId="cbb6506a-e56e-4c42-b555-e78193fc8a34" providerId="ADAL" clId="{DB85A24B-A755-5DDD-A013-6D95B1FE4C15}" dt="2025-10-14T04:53:09.273" v="3669" actId="478"/>
          <ac:spMkLst>
            <pc:docMk/>
            <pc:sldMk cId="2385117658" sldId="285"/>
            <ac:spMk id="5" creationId="{B9F617D5-4415-5F19-2A8D-7F2D036493D2}"/>
          </ac:spMkLst>
        </pc:spChg>
      </pc:sldChg>
      <pc:sldChg chg="delSp modSp new mod">
        <pc:chgData name="Sabine Op De Beeck" userId="cbb6506a-e56e-4c42-b555-e78193fc8a34" providerId="ADAL" clId="{DB85A24B-A755-5DDD-A013-6D95B1FE4C15}" dt="2025-10-12T13:33:08.774" v="3206" actId="12"/>
        <pc:sldMkLst>
          <pc:docMk/>
          <pc:sldMk cId="13246606" sldId="286"/>
        </pc:sldMkLst>
        <pc:spChg chg="mod">
          <ac:chgData name="Sabine Op De Beeck" userId="cbb6506a-e56e-4c42-b555-e78193fc8a34" providerId="ADAL" clId="{DB85A24B-A755-5DDD-A013-6D95B1FE4C15}" dt="2025-10-12T13:33:08.774" v="3206" actId="12"/>
          <ac:spMkLst>
            <pc:docMk/>
            <pc:sldMk cId="13246606" sldId="286"/>
            <ac:spMk id="3" creationId="{C8B0598E-F8C1-018C-08EA-9B1BE6FD6A65}"/>
          </ac:spMkLst>
        </pc:spChg>
      </pc:sldChg>
      <pc:sldChg chg="addSp delSp modSp new mod modClrScheme chgLayout">
        <pc:chgData name="Sabine Op De Beeck" userId="cbb6506a-e56e-4c42-b555-e78193fc8a34" providerId="ADAL" clId="{DB85A24B-A755-5DDD-A013-6D95B1FE4C15}" dt="2025-10-12T13:52:06.119" v="3563" actId="20577"/>
        <pc:sldMkLst>
          <pc:docMk/>
          <pc:sldMk cId="3617004373" sldId="287"/>
        </pc:sldMkLst>
        <pc:spChg chg="mod ord">
          <ac:chgData name="Sabine Op De Beeck" userId="cbb6506a-e56e-4c42-b555-e78193fc8a34" providerId="ADAL" clId="{DB85A24B-A755-5DDD-A013-6D95B1FE4C15}" dt="2025-10-12T13:49:58.557" v="3477" actId="700"/>
          <ac:spMkLst>
            <pc:docMk/>
            <pc:sldMk cId="3617004373" sldId="287"/>
            <ac:spMk id="6" creationId="{9E69A023-E306-93C6-EC4F-BECBADC59C81}"/>
          </ac:spMkLst>
        </pc:spChg>
        <pc:spChg chg="add mod ord">
          <ac:chgData name="Sabine Op De Beeck" userId="cbb6506a-e56e-4c42-b555-e78193fc8a34" providerId="ADAL" clId="{DB85A24B-A755-5DDD-A013-6D95B1FE4C15}" dt="2025-10-12T13:52:06.119" v="3563" actId="20577"/>
          <ac:spMkLst>
            <pc:docMk/>
            <pc:sldMk cId="3617004373" sldId="287"/>
            <ac:spMk id="8" creationId="{4022FA64-722C-4B0A-3B9F-68C578015A30}"/>
          </ac:spMkLst>
        </pc:spChg>
        <pc:spChg chg="add mod ord">
          <ac:chgData name="Sabine Op De Beeck" userId="cbb6506a-e56e-4c42-b555-e78193fc8a34" providerId="ADAL" clId="{DB85A24B-A755-5DDD-A013-6D95B1FE4C15}" dt="2025-10-12T13:50:10.537" v="3505" actId="20577"/>
          <ac:spMkLst>
            <pc:docMk/>
            <pc:sldMk cId="3617004373" sldId="287"/>
            <ac:spMk id="9" creationId="{1191D622-32AC-EEA2-E927-7B5BBA586AF6}"/>
          </ac:spMkLst>
        </pc:spChg>
      </pc:sldChg>
      <pc:sldChg chg="delSp modSp new mod">
        <pc:chgData name="Sabine Op De Beeck" userId="cbb6506a-e56e-4c42-b555-e78193fc8a34" providerId="ADAL" clId="{DB85A24B-A755-5DDD-A013-6D95B1FE4C15}" dt="2025-10-12T13:53:02.298" v="3593" actId="1076"/>
        <pc:sldMkLst>
          <pc:docMk/>
          <pc:sldMk cId="2196335112" sldId="288"/>
        </pc:sldMkLst>
        <pc:spChg chg="mod">
          <ac:chgData name="Sabine Op De Beeck" userId="cbb6506a-e56e-4c42-b555-e78193fc8a34" providerId="ADAL" clId="{DB85A24B-A755-5DDD-A013-6D95B1FE4C15}" dt="2025-10-12T13:53:02.298" v="3593" actId="1076"/>
          <ac:spMkLst>
            <pc:docMk/>
            <pc:sldMk cId="2196335112" sldId="288"/>
            <ac:spMk id="3" creationId="{0E8AE805-5450-188A-290C-8F54B434ED08}"/>
          </ac:spMkLst>
        </pc:spChg>
      </pc:sldChg>
      <pc:sldChg chg="addSp delSp modSp new mod ord modClrScheme chgLayout">
        <pc:chgData name="Sabine Op De Beeck" userId="cbb6506a-e56e-4c42-b555-e78193fc8a34" providerId="ADAL" clId="{DB85A24B-A755-5DDD-A013-6D95B1FE4C15}" dt="2025-10-12T13:49:02.016" v="3469" actId="1076"/>
        <pc:sldMkLst>
          <pc:docMk/>
          <pc:sldMk cId="562523661" sldId="289"/>
        </pc:sldMkLst>
        <pc:spChg chg="mod ord">
          <ac:chgData name="Sabine Op De Beeck" userId="cbb6506a-e56e-4c42-b555-e78193fc8a34" providerId="ADAL" clId="{DB85A24B-A755-5DDD-A013-6D95B1FE4C15}" dt="2025-10-12T13:41:52.015" v="3364" actId="1076"/>
          <ac:spMkLst>
            <pc:docMk/>
            <pc:sldMk cId="562523661" sldId="289"/>
            <ac:spMk id="5" creationId="{DE533DB6-7FD7-0643-0C75-D380066CA8A5}"/>
          </ac:spMkLst>
        </pc:spChg>
        <pc:spChg chg="mod ord">
          <ac:chgData name="Sabine Op De Beeck" userId="cbb6506a-e56e-4c42-b555-e78193fc8a34" providerId="ADAL" clId="{DB85A24B-A755-5DDD-A013-6D95B1FE4C15}" dt="2025-10-12T13:41:22.074" v="3356" actId="700"/>
          <ac:spMkLst>
            <pc:docMk/>
            <pc:sldMk cId="562523661" sldId="289"/>
            <ac:spMk id="6" creationId="{AF108AF1-EA46-4BF9-D663-88F4DE1DA568}"/>
          </ac:spMkLst>
        </pc:spChg>
        <pc:spChg chg="add mod">
          <ac:chgData name="Sabine Op De Beeck" userId="cbb6506a-e56e-4c42-b555-e78193fc8a34" providerId="ADAL" clId="{DB85A24B-A755-5DDD-A013-6D95B1FE4C15}" dt="2025-10-12T13:41:46.684" v="3363" actId="1076"/>
          <ac:spMkLst>
            <pc:docMk/>
            <pc:sldMk cId="562523661" sldId="289"/>
            <ac:spMk id="21" creationId="{2AFD1D39-1AAF-ACB7-1F8C-A87C5441409C}"/>
          </ac:spMkLst>
        </pc:spChg>
        <pc:spChg chg="add mod ord">
          <ac:chgData name="Sabine Op De Beeck" userId="cbb6506a-e56e-4c42-b555-e78193fc8a34" providerId="ADAL" clId="{DB85A24B-A755-5DDD-A013-6D95B1FE4C15}" dt="2025-10-12T13:48:51.496" v="3467" actId="1076"/>
          <ac:spMkLst>
            <pc:docMk/>
            <pc:sldMk cId="562523661" sldId="289"/>
            <ac:spMk id="22" creationId="{33D924FC-E7E5-919E-1A17-E8EA5F203897}"/>
          </ac:spMkLst>
        </pc:spChg>
        <pc:picChg chg="add mod">
          <ac:chgData name="Sabine Op De Beeck" userId="cbb6506a-e56e-4c42-b555-e78193fc8a34" providerId="ADAL" clId="{DB85A24B-A755-5DDD-A013-6D95B1FE4C15}" dt="2025-10-12T13:49:02.016" v="3469" actId="1076"/>
          <ac:picMkLst>
            <pc:docMk/>
            <pc:sldMk cId="562523661" sldId="289"/>
            <ac:picMk id="8" creationId="{F789DEBB-99B3-3B89-C5AA-8DC82448E80C}"/>
          </ac:picMkLst>
        </pc:picChg>
        <pc:picChg chg="add mod">
          <ac:chgData name="Sabine Op De Beeck" userId="cbb6506a-e56e-4c42-b555-e78193fc8a34" providerId="ADAL" clId="{DB85A24B-A755-5DDD-A013-6D95B1FE4C15}" dt="2025-10-12T13:48:59.865" v="3468" actId="1076"/>
          <ac:picMkLst>
            <pc:docMk/>
            <pc:sldMk cId="562523661" sldId="289"/>
            <ac:picMk id="19" creationId="{6BA66B9A-BC17-E2C1-643C-84D4B82AB53F}"/>
          </ac:picMkLst>
        </pc:picChg>
      </pc:sldChg>
      <pc:sldChg chg="delSp modSp new mod ord">
        <pc:chgData name="Sabine Op De Beeck" userId="cbb6506a-e56e-4c42-b555-e78193fc8a34" providerId="ADAL" clId="{DB85A24B-A755-5DDD-A013-6D95B1FE4C15}" dt="2025-10-14T04:53:27.859" v="3673" actId="478"/>
        <pc:sldMkLst>
          <pc:docMk/>
          <pc:sldMk cId="531464270" sldId="290"/>
        </pc:sldMkLst>
        <pc:spChg chg="mod">
          <ac:chgData name="Sabine Op De Beeck" userId="cbb6506a-e56e-4c42-b555-e78193fc8a34" providerId="ADAL" clId="{DB85A24B-A755-5DDD-A013-6D95B1FE4C15}" dt="2025-10-12T13:39:31.255" v="3339" actId="1076"/>
          <ac:spMkLst>
            <pc:docMk/>
            <pc:sldMk cId="531464270" sldId="290"/>
            <ac:spMk id="3" creationId="{DD2DF490-1D04-D198-F76A-85548710BC39}"/>
          </ac:spMkLst>
        </pc:spChg>
        <pc:spChg chg="del mod">
          <ac:chgData name="Sabine Op De Beeck" userId="cbb6506a-e56e-4c42-b555-e78193fc8a34" providerId="ADAL" clId="{DB85A24B-A755-5DDD-A013-6D95B1FE4C15}" dt="2025-10-14T04:53:27.859" v="3673" actId="478"/>
          <ac:spMkLst>
            <pc:docMk/>
            <pc:sldMk cId="531464270" sldId="290"/>
            <ac:spMk id="4" creationId="{4AB7BFEE-CB54-0C90-B6C5-E24363F3F9F9}"/>
          </ac:spMkLst>
        </pc:spChg>
      </pc:sldChg>
      <pc:sldChg chg="delSp modSp new mod">
        <pc:chgData name="Sabine Op De Beeck" userId="cbb6506a-e56e-4c42-b555-e78193fc8a34" providerId="ADAL" clId="{DB85A24B-A755-5DDD-A013-6D95B1FE4C15}" dt="2025-10-12T13:43:04.581" v="3396" actId="1076"/>
        <pc:sldMkLst>
          <pc:docMk/>
          <pc:sldMk cId="69171500" sldId="291"/>
        </pc:sldMkLst>
        <pc:spChg chg="mod">
          <ac:chgData name="Sabine Op De Beeck" userId="cbb6506a-e56e-4c42-b555-e78193fc8a34" providerId="ADAL" clId="{DB85A24B-A755-5DDD-A013-6D95B1FE4C15}" dt="2025-10-12T13:43:04.581" v="3396" actId="1076"/>
          <ac:spMkLst>
            <pc:docMk/>
            <pc:sldMk cId="69171500" sldId="291"/>
            <ac:spMk id="3" creationId="{807BA2CC-AF6C-CB5F-C19E-8AA57C74D961}"/>
          </ac:spMkLst>
        </pc:spChg>
      </pc:sldChg>
      <pc:sldChg chg="addSp delSp modSp new mod">
        <pc:chgData name="Sabine Op De Beeck" userId="cbb6506a-e56e-4c42-b555-e78193fc8a34" providerId="ADAL" clId="{DB85A24B-A755-5DDD-A013-6D95B1FE4C15}" dt="2025-10-12T13:43:28.533" v="3407" actId="1076"/>
        <pc:sldMkLst>
          <pc:docMk/>
          <pc:sldMk cId="2760251387" sldId="292"/>
        </pc:sldMkLst>
        <pc:spChg chg="mod">
          <ac:chgData name="Sabine Op De Beeck" userId="cbb6506a-e56e-4c42-b555-e78193fc8a34" providerId="ADAL" clId="{DB85A24B-A755-5DDD-A013-6D95B1FE4C15}" dt="2025-10-12T13:43:28.533" v="3407" actId="1076"/>
          <ac:spMkLst>
            <pc:docMk/>
            <pc:sldMk cId="2760251387" sldId="292"/>
            <ac:spMk id="3" creationId="{B2A1819A-EBAA-C935-66A4-ECDEA43CC34B}"/>
          </ac:spMkLst>
        </pc:spChg>
        <pc:picChg chg="add mod">
          <ac:chgData name="Sabine Op De Beeck" userId="cbb6506a-e56e-4c42-b555-e78193fc8a34" providerId="ADAL" clId="{DB85A24B-A755-5DDD-A013-6D95B1FE4C15}" dt="2025-10-12T13:43:23.633" v="3406" actId="1076"/>
          <ac:picMkLst>
            <pc:docMk/>
            <pc:sldMk cId="2760251387" sldId="292"/>
            <ac:picMk id="8" creationId="{C84C02A8-872F-6ED6-FC46-7B8D590F6ED7}"/>
          </ac:picMkLst>
        </pc:picChg>
      </pc:sldChg>
      <pc:sldChg chg="delSp modSp new mod">
        <pc:chgData name="Sabine Op De Beeck" userId="cbb6506a-e56e-4c42-b555-e78193fc8a34" providerId="ADAL" clId="{DB85A24B-A755-5DDD-A013-6D95B1FE4C15}" dt="2025-10-12T13:44:08.083" v="3416" actId="1076"/>
        <pc:sldMkLst>
          <pc:docMk/>
          <pc:sldMk cId="2152914081" sldId="293"/>
        </pc:sldMkLst>
        <pc:spChg chg="mod">
          <ac:chgData name="Sabine Op De Beeck" userId="cbb6506a-e56e-4c42-b555-e78193fc8a34" providerId="ADAL" clId="{DB85A24B-A755-5DDD-A013-6D95B1FE4C15}" dt="2025-10-12T13:44:08.083" v="3416" actId="1076"/>
          <ac:spMkLst>
            <pc:docMk/>
            <pc:sldMk cId="2152914081" sldId="293"/>
            <ac:spMk id="3" creationId="{DE39858E-D9AA-9170-86B1-BDF33EBCEFF1}"/>
          </ac:spMkLst>
        </pc:spChg>
      </pc:sldChg>
      <pc:sldChg chg="delSp modSp new mod">
        <pc:chgData name="Sabine Op De Beeck" userId="cbb6506a-e56e-4c42-b555-e78193fc8a34" providerId="ADAL" clId="{DB85A24B-A755-5DDD-A013-6D95B1FE4C15}" dt="2025-10-12T13:45:47.068" v="3449" actId="1076"/>
        <pc:sldMkLst>
          <pc:docMk/>
          <pc:sldMk cId="2437011698" sldId="294"/>
        </pc:sldMkLst>
        <pc:spChg chg="mod">
          <ac:chgData name="Sabine Op De Beeck" userId="cbb6506a-e56e-4c42-b555-e78193fc8a34" providerId="ADAL" clId="{DB85A24B-A755-5DDD-A013-6D95B1FE4C15}" dt="2025-10-12T13:45:47.068" v="3449" actId="1076"/>
          <ac:spMkLst>
            <pc:docMk/>
            <pc:sldMk cId="2437011698" sldId="294"/>
            <ac:spMk id="3" creationId="{8DBDD297-E2BD-29E8-6635-4E66D3B29D1D}"/>
          </ac:spMkLst>
        </pc:spChg>
      </pc:sldChg>
      <pc:sldChg chg="addSp delSp modSp new mod">
        <pc:chgData name="Sabine Op De Beeck" userId="cbb6506a-e56e-4c42-b555-e78193fc8a34" providerId="ADAL" clId="{DB85A24B-A755-5DDD-A013-6D95B1FE4C15}" dt="2025-10-12T13:44:43.300" v="3432" actId="1076"/>
        <pc:sldMkLst>
          <pc:docMk/>
          <pc:sldMk cId="2699984234" sldId="295"/>
        </pc:sldMkLst>
        <pc:spChg chg="mod">
          <ac:chgData name="Sabine Op De Beeck" userId="cbb6506a-e56e-4c42-b555-e78193fc8a34" providerId="ADAL" clId="{DB85A24B-A755-5DDD-A013-6D95B1FE4C15}" dt="2025-10-12T13:44:38.816" v="3431" actId="1076"/>
          <ac:spMkLst>
            <pc:docMk/>
            <pc:sldMk cId="2699984234" sldId="295"/>
            <ac:spMk id="3" creationId="{649A88D8-5658-19B0-9B05-59F88C1A1BB3}"/>
          </ac:spMkLst>
        </pc:spChg>
        <pc:picChg chg="add mod">
          <ac:chgData name="Sabine Op De Beeck" userId="cbb6506a-e56e-4c42-b555-e78193fc8a34" providerId="ADAL" clId="{DB85A24B-A755-5DDD-A013-6D95B1FE4C15}" dt="2025-10-12T13:44:43.300" v="3432" actId="1076"/>
          <ac:picMkLst>
            <pc:docMk/>
            <pc:sldMk cId="2699984234" sldId="295"/>
            <ac:picMk id="8" creationId="{25886237-530F-B674-E00B-7022C3D0822F}"/>
          </ac:picMkLst>
        </pc:picChg>
      </pc:sldChg>
      <pc:sldChg chg="delSp modSp new mod">
        <pc:chgData name="Sabine Op De Beeck" userId="cbb6506a-e56e-4c42-b555-e78193fc8a34" providerId="ADAL" clId="{DB85A24B-A755-5DDD-A013-6D95B1FE4C15}" dt="2025-10-12T13:45:06.017" v="3436" actId="1076"/>
        <pc:sldMkLst>
          <pc:docMk/>
          <pc:sldMk cId="4129984143" sldId="296"/>
        </pc:sldMkLst>
        <pc:spChg chg="mod">
          <ac:chgData name="Sabine Op De Beeck" userId="cbb6506a-e56e-4c42-b555-e78193fc8a34" providerId="ADAL" clId="{DB85A24B-A755-5DDD-A013-6D95B1FE4C15}" dt="2025-10-12T13:45:06.017" v="3436" actId="1076"/>
          <ac:spMkLst>
            <pc:docMk/>
            <pc:sldMk cId="4129984143" sldId="296"/>
            <ac:spMk id="3" creationId="{6A42808B-49A4-D28A-2EC8-99C21DA60523}"/>
          </ac:spMkLst>
        </pc:spChg>
      </pc:sldChg>
      <pc:sldChg chg="addSp delSp modSp new mod modClrScheme chgLayout">
        <pc:chgData name="Sabine Op De Beeck" userId="cbb6506a-e56e-4c42-b555-e78193fc8a34" providerId="ADAL" clId="{DB85A24B-A755-5DDD-A013-6D95B1FE4C15}" dt="2025-10-14T04:53:42.057" v="3675" actId="478"/>
        <pc:sldMkLst>
          <pc:docMk/>
          <pc:sldMk cId="888315929" sldId="297"/>
        </pc:sldMkLst>
        <pc:spChg chg="mod ord">
          <ac:chgData name="Sabine Op De Beeck" userId="cbb6506a-e56e-4c42-b555-e78193fc8a34" providerId="ADAL" clId="{DB85A24B-A755-5DDD-A013-6D95B1FE4C15}" dt="2025-10-12T13:56:57.915" v="3622" actId="14100"/>
          <ac:spMkLst>
            <pc:docMk/>
            <pc:sldMk cId="888315929" sldId="297"/>
            <ac:spMk id="3" creationId="{174F47FF-48ED-5918-A01F-21343D2B40C3}"/>
          </ac:spMkLst>
        </pc:spChg>
        <pc:spChg chg="del mod ord">
          <ac:chgData name="Sabine Op De Beeck" userId="cbb6506a-e56e-4c42-b555-e78193fc8a34" providerId="ADAL" clId="{DB85A24B-A755-5DDD-A013-6D95B1FE4C15}" dt="2025-10-14T04:53:42.057" v="3675" actId="478"/>
          <ac:spMkLst>
            <pc:docMk/>
            <pc:sldMk cId="888315929" sldId="297"/>
            <ac:spMk id="4" creationId="{8943F95B-03FC-EAA8-9EC6-B5A5BFC80127}"/>
          </ac:spMkLst>
        </pc:spChg>
        <pc:spChg chg="del mod ord">
          <ac:chgData name="Sabine Op De Beeck" userId="cbb6506a-e56e-4c42-b555-e78193fc8a34" providerId="ADAL" clId="{DB85A24B-A755-5DDD-A013-6D95B1FE4C15}" dt="2025-10-14T04:53:39.412" v="3674" actId="478"/>
          <ac:spMkLst>
            <pc:docMk/>
            <pc:sldMk cId="888315929" sldId="297"/>
            <ac:spMk id="5" creationId="{FAA1CE51-C19B-96F2-2BF5-0AA8CE1406D4}"/>
          </ac:spMkLst>
        </pc:spChg>
        <pc:spChg chg="mod ord">
          <ac:chgData name="Sabine Op De Beeck" userId="cbb6506a-e56e-4c42-b555-e78193fc8a34" providerId="ADAL" clId="{DB85A24B-A755-5DDD-A013-6D95B1FE4C15}" dt="2025-10-12T13:53:42.354" v="3594" actId="700"/>
          <ac:spMkLst>
            <pc:docMk/>
            <pc:sldMk cId="888315929" sldId="297"/>
            <ac:spMk id="6" creationId="{ED365142-1CD1-7085-164B-0F4F2A1F582E}"/>
          </ac:spMkLst>
        </pc:spChg>
        <pc:spChg chg="add mod ord">
          <ac:chgData name="Sabine Op De Beeck" userId="cbb6506a-e56e-4c42-b555-e78193fc8a34" providerId="ADAL" clId="{DB85A24B-A755-5DDD-A013-6D95B1FE4C15}" dt="2025-10-12T13:58:41.346" v="3647" actId="20577"/>
          <ac:spMkLst>
            <pc:docMk/>
            <pc:sldMk cId="888315929" sldId="297"/>
            <ac:spMk id="7" creationId="{991436C4-429B-D398-71B4-8EE1A3468E51}"/>
          </ac:spMkLst>
        </pc:spChg>
      </pc:sldChg>
      <pc:sldChg chg="delSp modSp new del mod">
        <pc:chgData name="Sabine Op De Beeck" userId="cbb6506a-e56e-4c42-b555-e78193fc8a34" providerId="ADAL" clId="{DB85A24B-A755-5DDD-A013-6D95B1FE4C15}" dt="2025-10-12T13:56:16.974" v="3615" actId="2696"/>
        <pc:sldMkLst>
          <pc:docMk/>
          <pc:sldMk cId="321159459" sldId="298"/>
        </pc:sldMkLst>
      </pc:sldChg>
      <pc:sldChg chg="delSp modSp new del mod">
        <pc:chgData name="Sabine Op De Beeck" userId="cbb6506a-e56e-4c42-b555-e78193fc8a34" providerId="ADAL" clId="{DB85A24B-A755-5DDD-A013-6D95B1FE4C15}" dt="2025-10-12T13:59:53.771" v="3658" actId="2696"/>
        <pc:sldMkLst>
          <pc:docMk/>
          <pc:sldMk cId="1471404594" sldId="299"/>
        </pc:sldMkLst>
      </pc:sldChg>
      <pc:sldChg chg="delSp modSp new del mod">
        <pc:chgData name="Sabine Op De Beeck" userId="cbb6506a-e56e-4c42-b555-e78193fc8a34" providerId="ADAL" clId="{DB85A24B-A755-5DDD-A013-6D95B1FE4C15}" dt="2025-10-12T13:59:53.771" v="3658" actId="2696"/>
        <pc:sldMkLst>
          <pc:docMk/>
          <pc:sldMk cId="3465060566" sldId="300"/>
        </pc:sldMkLst>
      </pc:sldChg>
      <pc:sldChg chg="addSp delSp modSp new mod">
        <pc:chgData name="Sabine Op De Beeck" userId="cbb6506a-e56e-4c42-b555-e78193fc8a34" providerId="ADAL" clId="{DB85A24B-A755-5DDD-A013-6D95B1FE4C15}" dt="2025-10-12T14:02:26.020" v="3668" actId="12"/>
        <pc:sldMkLst>
          <pc:docMk/>
          <pc:sldMk cId="236210529" sldId="301"/>
        </pc:sldMkLst>
        <pc:spChg chg="mod">
          <ac:chgData name="Sabine Op De Beeck" userId="cbb6506a-e56e-4c42-b555-e78193fc8a34" providerId="ADAL" clId="{DB85A24B-A755-5DDD-A013-6D95B1FE4C15}" dt="2025-10-12T14:02:26.020" v="3668" actId="12"/>
          <ac:spMkLst>
            <pc:docMk/>
            <pc:sldMk cId="236210529" sldId="301"/>
            <ac:spMk id="3" creationId="{1C05F82D-DEBB-D7B1-66B8-7378AE5140D5}"/>
          </ac:spMkLst>
        </pc:spChg>
        <pc:picChg chg="add mod">
          <ac:chgData name="Sabine Op De Beeck" userId="cbb6506a-e56e-4c42-b555-e78193fc8a34" providerId="ADAL" clId="{DB85A24B-A755-5DDD-A013-6D95B1FE4C15}" dt="2025-10-12T10:21:52.269" v="2937" actId="1076"/>
          <ac:picMkLst>
            <pc:docMk/>
            <pc:sldMk cId="236210529" sldId="301"/>
            <ac:picMk id="20" creationId="{A04BC9B6-216B-EE57-94CA-ED080F6595EA}"/>
          </ac:picMkLst>
        </pc:picChg>
      </pc:sldChg>
      <pc:sldChg chg="delSp modSp add mod">
        <pc:chgData name="Sabine Op De Beeck" userId="cbb6506a-e56e-4c42-b555-e78193fc8a34" providerId="ADAL" clId="{DB85A24B-A755-5DDD-A013-6D95B1FE4C15}" dt="2025-10-14T04:53:57.009" v="3678" actId="478"/>
        <pc:sldMkLst>
          <pc:docMk/>
          <pc:sldMk cId="927719643" sldId="302"/>
        </pc:sldMkLst>
        <pc:spChg chg="mod">
          <ac:chgData name="Sabine Op De Beeck" userId="cbb6506a-e56e-4c42-b555-e78193fc8a34" providerId="ADAL" clId="{DB85A24B-A755-5DDD-A013-6D95B1FE4C15}" dt="2025-10-12T13:56:37.378" v="3618" actId="1076"/>
          <ac:spMkLst>
            <pc:docMk/>
            <pc:sldMk cId="927719643" sldId="302"/>
            <ac:spMk id="3" creationId="{19755333-F2EE-0F83-3677-DA5BC85F1FD5}"/>
          </ac:spMkLst>
        </pc:spChg>
        <pc:spChg chg="del mod">
          <ac:chgData name="Sabine Op De Beeck" userId="cbb6506a-e56e-4c42-b555-e78193fc8a34" providerId="ADAL" clId="{DB85A24B-A755-5DDD-A013-6D95B1FE4C15}" dt="2025-10-14T04:53:57.009" v="3678" actId="478"/>
          <ac:spMkLst>
            <pc:docMk/>
            <pc:sldMk cId="927719643" sldId="302"/>
            <ac:spMk id="4" creationId="{BAF05028-887D-B974-DAB3-C75FA20E6B02}"/>
          </ac:spMkLst>
        </pc:spChg>
        <pc:spChg chg="del">
          <ac:chgData name="Sabine Op De Beeck" userId="cbb6506a-e56e-4c42-b555-e78193fc8a34" providerId="ADAL" clId="{DB85A24B-A755-5DDD-A013-6D95B1FE4C15}" dt="2025-10-14T04:53:50.153" v="3676" actId="478"/>
          <ac:spMkLst>
            <pc:docMk/>
            <pc:sldMk cId="927719643" sldId="302"/>
            <ac:spMk id="5" creationId="{2BDA1011-D178-CE45-EAA4-4FE4F744AE0C}"/>
          </ac:spMkLst>
        </pc:spChg>
        <pc:spChg chg="mod">
          <ac:chgData name="Sabine Op De Beeck" userId="cbb6506a-e56e-4c42-b555-e78193fc8a34" providerId="ADAL" clId="{DB85A24B-A755-5DDD-A013-6D95B1FE4C15}" dt="2025-10-12T13:58:37.694" v="3646" actId="20577"/>
          <ac:spMkLst>
            <pc:docMk/>
            <pc:sldMk cId="927719643" sldId="302"/>
            <ac:spMk id="7" creationId="{B725578B-E84F-DB06-34F4-3F625C9EB662}"/>
          </ac:spMkLst>
        </pc:spChg>
      </pc:sldChg>
      <pc:sldChg chg="delSp modSp add mod">
        <pc:chgData name="Sabine Op De Beeck" userId="cbb6506a-e56e-4c42-b555-e78193fc8a34" providerId="ADAL" clId="{DB85A24B-A755-5DDD-A013-6D95B1FE4C15}" dt="2025-10-14T04:54:13.643" v="3681" actId="478"/>
        <pc:sldMkLst>
          <pc:docMk/>
          <pc:sldMk cId="593828156" sldId="303"/>
        </pc:sldMkLst>
        <pc:spChg chg="mod">
          <ac:chgData name="Sabine Op De Beeck" userId="cbb6506a-e56e-4c42-b555-e78193fc8a34" providerId="ADAL" clId="{DB85A24B-A755-5DDD-A013-6D95B1FE4C15}" dt="2025-10-12T13:57:53.069" v="3641" actId="27636"/>
          <ac:spMkLst>
            <pc:docMk/>
            <pc:sldMk cId="593828156" sldId="303"/>
            <ac:spMk id="3" creationId="{1AA1B408-B361-C8D8-3CB3-B89431E1ECA0}"/>
          </ac:spMkLst>
        </pc:spChg>
        <pc:spChg chg="del mod">
          <ac:chgData name="Sabine Op De Beeck" userId="cbb6506a-e56e-4c42-b555-e78193fc8a34" providerId="ADAL" clId="{DB85A24B-A755-5DDD-A013-6D95B1FE4C15}" dt="2025-10-14T04:54:13.643" v="3681" actId="478"/>
          <ac:spMkLst>
            <pc:docMk/>
            <pc:sldMk cId="593828156" sldId="303"/>
            <ac:spMk id="4" creationId="{CC8E507E-71D2-C782-125D-A76FC9FFCA69}"/>
          </ac:spMkLst>
        </pc:spChg>
        <pc:spChg chg="del">
          <ac:chgData name="Sabine Op De Beeck" userId="cbb6506a-e56e-4c42-b555-e78193fc8a34" providerId="ADAL" clId="{DB85A24B-A755-5DDD-A013-6D95B1FE4C15}" dt="2025-10-14T04:54:07.838" v="3679" actId="478"/>
          <ac:spMkLst>
            <pc:docMk/>
            <pc:sldMk cId="593828156" sldId="303"/>
            <ac:spMk id="5" creationId="{77BA4818-D4CF-BC33-0F15-7E49058EFC7C}"/>
          </ac:spMkLst>
        </pc:spChg>
        <pc:spChg chg="mod">
          <ac:chgData name="Sabine Op De Beeck" userId="cbb6506a-e56e-4c42-b555-e78193fc8a34" providerId="ADAL" clId="{DB85A24B-A755-5DDD-A013-6D95B1FE4C15}" dt="2025-10-12T13:58:33.932" v="3645" actId="20577"/>
          <ac:spMkLst>
            <pc:docMk/>
            <pc:sldMk cId="593828156" sldId="303"/>
            <ac:spMk id="7" creationId="{85E6484E-FC64-A8AE-8CD7-43FF151AAFDB}"/>
          </ac:spMkLst>
        </pc:spChg>
      </pc:sldChg>
      <pc:sldChg chg="delSp modSp add mod">
        <pc:chgData name="Sabine Op De Beeck" userId="cbb6506a-e56e-4c42-b555-e78193fc8a34" providerId="ADAL" clId="{DB85A24B-A755-5DDD-A013-6D95B1FE4C15}" dt="2025-10-14T04:54:27.559" v="3684" actId="478"/>
        <pc:sldMkLst>
          <pc:docMk/>
          <pc:sldMk cId="3585764664" sldId="304"/>
        </pc:sldMkLst>
        <pc:spChg chg="mod">
          <ac:chgData name="Sabine Op De Beeck" userId="cbb6506a-e56e-4c42-b555-e78193fc8a34" providerId="ADAL" clId="{DB85A24B-A755-5DDD-A013-6D95B1FE4C15}" dt="2025-10-12T13:59:35.831" v="3657" actId="27636"/>
          <ac:spMkLst>
            <pc:docMk/>
            <pc:sldMk cId="3585764664" sldId="304"/>
            <ac:spMk id="3" creationId="{E213992F-916C-83A5-31DE-C2F2B214C419}"/>
          </ac:spMkLst>
        </pc:spChg>
        <pc:spChg chg="del mod">
          <ac:chgData name="Sabine Op De Beeck" userId="cbb6506a-e56e-4c42-b555-e78193fc8a34" providerId="ADAL" clId="{DB85A24B-A755-5DDD-A013-6D95B1FE4C15}" dt="2025-10-14T04:54:27.559" v="3684" actId="478"/>
          <ac:spMkLst>
            <pc:docMk/>
            <pc:sldMk cId="3585764664" sldId="304"/>
            <ac:spMk id="4" creationId="{8A10EE1E-10BC-30B2-1559-799C52C94BF8}"/>
          </ac:spMkLst>
        </pc:spChg>
        <pc:spChg chg="del">
          <ac:chgData name="Sabine Op De Beeck" userId="cbb6506a-e56e-4c42-b555-e78193fc8a34" providerId="ADAL" clId="{DB85A24B-A755-5DDD-A013-6D95B1FE4C15}" dt="2025-10-14T04:54:20.058" v="3682" actId="478"/>
          <ac:spMkLst>
            <pc:docMk/>
            <pc:sldMk cId="3585764664" sldId="304"/>
            <ac:spMk id="5" creationId="{0FFA4DE1-049A-8DEB-D4C1-96F655F51AC3}"/>
          </ac:spMkLst>
        </pc:spChg>
        <pc:spChg chg="mod">
          <ac:chgData name="Sabine Op De Beeck" userId="cbb6506a-e56e-4c42-b555-e78193fc8a34" providerId="ADAL" clId="{DB85A24B-A755-5DDD-A013-6D95B1FE4C15}" dt="2025-10-12T13:59:29.349" v="3653" actId="14100"/>
          <ac:spMkLst>
            <pc:docMk/>
            <pc:sldMk cId="3585764664" sldId="304"/>
            <ac:spMk id="7" creationId="{CFBF5E0B-F11E-68B8-0800-0A5392C5DB5C}"/>
          </ac:spMkLst>
        </pc:spChg>
      </pc:sldChg>
      <pc:sldMasterChg chg="modSldLayout">
        <pc:chgData name="Sabine Op De Beeck" userId="cbb6506a-e56e-4c42-b555-e78193fc8a34" providerId="ADAL" clId="{DB85A24B-A755-5DDD-A013-6D95B1FE4C15}" dt="2025-10-12T13:46:41.052" v="3454"/>
        <pc:sldMasterMkLst>
          <pc:docMk/>
          <pc:sldMasterMk cId="3904111506" sldId="2147483813"/>
        </pc:sldMasterMkLst>
        <pc:sldLayoutChg chg="addSp modSp">
          <pc:chgData name="Sabine Op De Beeck" userId="cbb6506a-e56e-4c42-b555-e78193fc8a34" providerId="ADAL" clId="{DB85A24B-A755-5DDD-A013-6D95B1FE4C15}" dt="2025-10-12T13:46:41.052" v="3454"/>
          <pc:sldLayoutMkLst>
            <pc:docMk/>
            <pc:sldMasterMk cId="3904111506" sldId="2147483813"/>
            <pc:sldLayoutMk cId="3296476489" sldId="2147483815"/>
          </pc:sldLayoutMkLst>
          <pc:picChg chg="add mod">
            <ac:chgData name="Sabine Op De Beeck" userId="cbb6506a-e56e-4c42-b555-e78193fc8a34" providerId="ADAL" clId="{DB85A24B-A755-5DDD-A013-6D95B1FE4C15}" dt="2025-10-12T13:46:41.052" v="3454"/>
            <ac:picMkLst>
              <pc:docMk/>
              <pc:sldMasterMk cId="3904111506" sldId="2147483813"/>
              <pc:sldLayoutMk cId="3296476489" sldId="2147483815"/>
              <ac:picMk id="7" creationId="{1E7521CC-47DB-73A3-E7C7-776172B78BA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C6FAF-C1CD-C98B-07E8-52A409688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E8E516-60DB-1D45-ADCD-411BDDF9C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DB2A2-FF1C-E0BB-6655-F261E9C8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34016B-4CEC-1FA4-2D1A-59DBE79A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B37403-C5D5-1576-A554-54427FDB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ening, handschrift, clipart, illustratie&#10;&#10;Door AI gegenereerde inhoud is mogelijk onjuist.">
            <a:extLst>
              <a:ext uri="{FF2B5EF4-FFF2-40B4-BE49-F238E27FC236}">
                <a16:creationId xmlns:a16="http://schemas.microsoft.com/office/drawing/2014/main" id="{A35FFDE2-8AAE-381E-53C6-BD65EF14D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4740812"/>
            <a:ext cx="2474742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216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EF0FC-986E-5C19-08D8-D71E2C75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10B70A8-5F7E-370C-D554-FF8A179D1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13DB95-95B3-DC2D-4DD7-37D84CD2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F0A3A6-A046-702F-EBC3-64B2397A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5F4EB7-DD5E-45DC-1623-2FDD5896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4456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7EFAC6F-FC97-1A3E-B267-7EB87B15C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F0440B-E402-6A38-ED4A-474899355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35FF6E-4F73-2F6A-200F-76B646B7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A28410-1BAF-690F-7B7F-2A0A021D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F7FD66-44ED-DD5F-DC74-0886D731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53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F4D13-4C3D-50F3-AE83-DB4632C1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5FC4B40-7EBA-26AA-A026-456AA649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2CCF22-86EA-AF37-B04F-EF88D8E8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BB0EE5-AAAA-6BCD-8591-9B45864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0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74400-D896-333C-E291-0CE7FFB3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0EA5B-276A-94A9-C725-F75A00F97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54F643-9AC6-07F2-E0AC-D3524934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F9AF2F-6E73-F81A-10B3-3ACE6E9A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87E4CC-813E-11C2-8C68-63522427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ening, handschrift, clipart, illustratie&#10;&#10;Door AI gegenereerde inhoud is mogelijk onjuist.">
            <a:extLst>
              <a:ext uri="{FF2B5EF4-FFF2-40B4-BE49-F238E27FC236}">
                <a16:creationId xmlns:a16="http://schemas.microsoft.com/office/drawing/2014/main" id="{1E7521CC-47DB-73A3-E7C7-776172B78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4740812"/>
            <a:ext cx="2474742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648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6D760-B617-7DF4-4BE1-050024A4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7B602-F7DA-FAFC-7E8B-F77A0213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892C25-B4E1-742E-DF4B-3AB22EA5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124DE7-8AF9-FF3C-6656-2D2BD74C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91B527-F9D2-CD69-5815-089962BB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ening, handschrift, clipart, illustratie&#10;&#10;Door AI gegenereerde inhoud is mogelijk onjuist.">
            <a:extLst>
              <a:ext uri="{FF2B5EF4-FFF2-40B4-BE49-F238E27FC236}">
                <a16:creationId xmlns:a16="http://schemas.microsoft.com/office/drawing/2014/main" id="{1883005F-0B74-6022-2430-29795629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4740812"/>
            <a:ext cx="2474742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708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DCC6D-D877-89DE-A3EC-70F67FDF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355E2C-6DB2-C937-AA57-36B12FC7B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28FA2A-3F92-08D7-0C2D-0F641B3D3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39A6EA-EC3A-E6DD-8636-CB82DB8C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302250-3D3F-A5C9-679B-9AA39DFE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CF0E06-D967-BA99-F51D-6F153410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108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BBBA7-E48C-95A0-F71F-4BF5470C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6E7240-AED6-58C9-C4FD-53EB8DCAA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4988AC-9A21-2AB2-B9CD-33F48D757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BD9430-4C64-119F-32D8-A0D3A488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777A4B-D2DC-3FDB-98C4-0AD6013D6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8013710-F08B-8319-B639-DD5C4F53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6E9A252-2AE6-4FB5-B7B1-877F583F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4E9C18-B5C2-58AD-5336-8D8BB1DC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253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89CE3-FC30-DD42-679A-961EC3E9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75648A-3A6F-F74B-6931-A312DED1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7B2768D-8F12-B20D-96DC-80F8A552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A8E0E1-FA85-7151-59BF-CB11338F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6527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A02848-2683-4F38-A9ED-134C7182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CEB9EA-072E-9159-B632-7BFC6A72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66F94E-BE52-9F91-0343-61C4E016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8868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1EEF9-5988-7309-93F2-8D1E4F81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C88CF1-7A12-6052-B313-813B562D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BF0879-8AB0-7695-6178-1EA9B320D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66BAF8-4192-0D69-1670-D1EA0219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3DC6DC-D306-2B63-ACCD-E99B54BD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DD011C-9733-A060-904A-023338AA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170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9AA1C-1464-BBA7-F984-2D4DB0D1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642E27-544A-F2F8-D3F3-B914E7626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9B9191-C20F-5BAF-DF7A-EA9BC24AA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56E87D-A631-223A-20DF-9AED6CE9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400320-527B-40A3-3C2E-C72AF0EC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0FFF4A-FA9D-2B70-1EB2-54354042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507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1E957F-D072-99EB-C77A-1A037617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80A9D3-688F-1442-7C69-BEC935A5C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264AD-AFAA-63FF-B8B2-A9DAE6C8F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23DFCF-D540-9C6D-3992-7CE960B6A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7665FF-DB35-665C-6A32-388FDF96E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0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hirleydejong/15121494668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lainbibleteaching.com/2023/05/17/judging-and-being-judged/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487343" TargetMode="External"/><Relationship Id="rId2" Type="http://schemas.openxmlformats.org/officeDocument/2006/relationships/image" Target="../media/image11.jpg!s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gclassaction.com/articles/endoscopy-center-hepatitis-c/endo-medical-letter-10258.html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ospacientes.com/noticias/asociaciones/la-fundacion-alcohol-y-sociedad-forma-a-universitarios-sobre-el-consumo-responsable-de-alcohol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Medicatie_bij_ADHD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pu.pressbooks.pub/academicwritingbasics/chapter/keyword-clue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lera.be/nl/picto/search?searchField=huisart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iedzma-gabriela.blogspot.com/2016/05/kim-jestes-dla-koncernow.html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611771A-B32F-26ED-8283-9F8E87ED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10/14/25</a:t>
            </a:fld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A43449-EA55-0026-EC7C-7E245950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Afbeelding 4" descr="Afbeelding met tekening, handschrift, clipart, illustratie&#10;&#10;Door AI gegenereerde inhoud is mogelijk onjuist.">
            <a:extLst>
              <a:ext uri="{FF2B5EF4-FFF2-40B4-BE49-F238E27FC236}">
                <a16:creationId xmlns:a16="http://schemas.microsoft.com/office/drawing/2014/main" id="{DFE284ED-0C1F-D9FC-059A-E65F3B59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4" y="-1"/>
            <a:ext cx="5297887" cy="68580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412196E-08D2-40A8-A709-3B4522E7CEE3}"/>
              </a:ext>
            </a:extLst>
          </p:cNvPr>
          <p:cNvSpPr txBox="1">
            <a:spLocks/>
          </p:cNvSpPr>
          <p:nvPr/>
        </p:nvSpPr>
        <p:spPr>
          <a:xfrm>
            <a:off x="5188633" y="1909689"/>
            <a:ext cx="6843933" cy="15193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400" dirty="0"/>
              <a:t>Harmreduction</a:t>
            </a:r>
            <a:r>
              <a:rPr lang="nl-BE" dirty="0"/>
              <a:t>,</a:t>
            </a:r>
          </a:p>
          <a:p>
            <a:r>
              <a:rPr lang="nl-BE" dirty="0"/>
              <a:t>ervaringen van een huisarts</a:t>
            </a:r>
          </a:p>
        </p:txBody>
      </p:sp>
    </p:spTree>
    <p:extLst>
      <p:ext uri="{BB962C8B-B14F-4D97-AF65-F5344CB8AC3E}">
        <p14:creationId xmlns:p14="http://schemas.microsoft.com/office/powerpoint/2010/main" val="417313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D1B40-A717-BCD2-FF5F-557E5E6B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009651"/>
          </a:xfrm>
        </p:spPr>
        <p:txBody>
          <a:bodyPr>
            <a:normAutofit/>
          </a:bodyPr>
          <a:lstStyle/>
          <a:p>
            <a:r>
              <a:rPr lang="nl-BE" sz="3200" b="1" dirty="0"/>
              <a:t>PRINCIPES</a:t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387BE-B9AF-B9DE-F54F-B33E358C5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10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000" dirty="0"/>
              <a:t>Niet alles of niets, maar schade beperken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000" dirty="0"/>
              <a:t>Kwaliteit van leven staat centraal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000" dirty="0"/>
              <a:t>Aansluiten bij de leefwereld van de patiënt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000" dirty="0"/>
              <a:t>Vertrouwen opbouwen in plaats van veroordelen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361AE-BD3D-F673-79EE-C0086353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763EAF3-9F02-10B8-FF5C-F53FB0EA8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97611"/>
          </a:xfrm>
        </p:spPr>
        <p:txBody>
          <a:bodyPr>
            <a:normAutofit/>
          </a:bodyPr>
          <a:lstStyle/>
          <a:p>
            <a:pPr lvl="1" algn="l"/>
            <a:r>
              <a:rPr lang="nl-BE" sz="3000" dirty="0"/>
              <a:t>Wij zijn geen politieagent</a:t>
            </a:r>
          </a:p>
          <a:p>
            <a:pPr lvl="1" algn="l"/>
            <a:r>
              <a:rPr lang="nl-BE" sz="3000" dirty="0"/>
              <a:t>Wij steken geen bestraffend vingertje op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D38BFB-9CEB-E794-8095-61F7BB95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 dirty="0"/>
          </a:p>
        </p:txBody>
      </p:sp>
      <p:pic>
        <p:nvPicPr>
          <p:cNvPr id="13" name="Afbeelding 12" descr="Afbeelding met persoon, Landvoertuig, kleding, buitenshuis&#10;&#10;Door AI gegenereerde inhoud is mogelijk onjuist.">
            <a:extLst>
              <a:ext uri="{FF2B5EF4-FFF2-40B4-BE49-F238E27FC236}">
                <a16:creationId xmlns:a16="http://schemas.microsoft.com/office/drawing/2014/main" id="{85568159-22F0-DCA5-9871-5F632C83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322362"/>
            <a:ext cx="3498166" cy="1997613"/>
          </a:xfrm>
          <a:prstGeom prst="rect">
            <a:avLst/>
          </a:prstGeom>
        </p:spPr>
      </p:pic>
      <p:pic>
        <p:nvPicPr>
          <p:cNvPr id="19" name="Afbeelding 18" descr="Afbeelding met persoon, Menselijk gezicht, kleding, person&#10;&#10;Door AI gegenereerde inhoud is mogelijk onjuist.">
            <a:extLst>
              <a:ext uri="{FF2B5EF4-FFF2-40B4-BE49-F238E27FC236}">
                <a16:creationId xmlns:a16="http://schemas.microsoft.com/office/drawing/2014/main" id="{F4409800-C5A5-E382-94DE-21673202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08763" y="1322363"/>
            <a:ext cx="3859237" cy="19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2F0F8-395B-69E3-F363-37933DF8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239"/>
          </a:xfrm>
        </p:spPr>
        <p:txBody>
          <a:bodyPr>
            <a:normAutofit fontScale="90000"/>
          </a:bodyPr>
          <a:lstStyle/>
          <a:p>
            <a:br>
              <a:rPr lang="nl-BE" sz="5400" dirty="0"/>
            </a:br>
            <a:br>
              <a:rPr lang="nl-BE" sz="5400" dirty="0"/>
            </a:br>
            <a:br>
              <a:rPr lang="nl-BE" sz="5400" dirty="0"/>
            </a:br>
            <a:br>
              <a:rPr lang="nl-BE" sz="5400" dirty="0"/>
            </a:br>
            <a:br>
              <a:rPr lang="nl-BE" sz="5400" dirty="0"/>
            </a:br>
            <a:r>
              <a:rPr lang="nl-BE" sz="3600" b="1" dirty="0"/>
              <a:t>Harmreduction: voordelen</a:t>
            </a:r>
            <a:br>
              <a:rPr lang="nl-BE" sz="5400" dirty="0"/>
            </a:br>
            <a:br>
              <a:rPr lang="nl-BE" sz="5400" dirty="0"/>
            </a:br>
            <a:br>
              <a:rPr lang="nl-BE" sz="5400" dirty="0"/>
            </a:br>
            <a:br>
              <a:rPr lang="nl-BE" sz="3200" dirty="0"/>
            </a:br>
            <a:br>
              <a:rPr lang="nl-BE" sz="3200" dirty="0"/>
            </a:br>
            <a:br>
              <a:rPr lang="nl-BE" sz="3200" dirty="0"/>
            </a:br>
            <a:br>
              <a:rPr lang="nl-BE" sz="3200" dirty="0"/>
            </a:b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71CC34-D232-8E3A-91A2-9E9F030E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671" y="1201783"/>
            <a:ext cx="9938657" cy="515456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/>
              <a:t>Vertrouwen opbouwen lijdt tot duurzame verandering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/>
              <a:t>Geeft een kader om stappen te zetten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/>
              <a:t>Kleine stappen zijn vaak de voorbode van grotere stappen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/>
              <a:t>Blijven in contact met hulpverlening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/>
              <a:t>Minder schade/ meer kwaliteit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/>
              <a:t>Veilger keuzes maken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/>
              <a:t>Maatschappelijke schade kleiner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B5C261-2B0D-A038-406D-2CD9868E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4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D2DF490-1D04-D198-F76A-85548710B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5047"/>
            <a:ext cx="9144000" cy="613953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/>
              <a:t>Voorbeelden van Harm Reduction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D6D384-0BEC-DD99-0103-572B0AE8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6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33D924FC-E7E5-919E-1A17-E8EA5F20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9220200" cy="1065802"/>
          </a:xfrm>
        </p:spPr>
        <p:txBody>
          <a:bodyPr/>
          <a:lstStyle/>
          <a:p>
            <a:r>
              <a:rPr lang="nl-BE" b="1" dirty="0"/>
              <a:t>Illegale drugs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533DB6-7FD7-0643-0C75-D380066C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3100" y="4952121"/>
            <a:ext cx="4114800" cy="365125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chemeClr val="tx1"/>
                </a:solidFill>
              </a:rPr>
              <a:t>Snuiven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108AF1-EA46-4BF9-D663-88F4DE1D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Afbeelding 7" descr="Afbeelding met water, overdekt&#10;&#10;Door AI gegenereerde inhoud is mogelijk onjuist.">
            <a:extLst>
              <a:ext uri="{FF2B5EF4-FFF2-40B4-BE49-F238E27FC236}">
                <a16:creationId xmlns:a16="http://schemas.microsoft.com/office/drawing/2014/main" id="{F789DEBB-99B3-3B89-C5AA-8DC82448E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3100" y="1502773"/>
            <a:ext cx="4953000" cy="3238500"/>
          </a:xfrm>
          <a:prstGeom prst="rect">
            <a:avLst/>
          </a:prstGeom>
        </p:spPr>
      </p:pic>
      <p:pic>
        <p:nvPicPr>
          <p:cNvPr id="19" name="Afbeelding 18" descr="Afbeelding met Medische apparatuur, medisch, spuit, overdekt&#10;&#10;Door AI gegenereerde inhoud is mogelijk onjuist.">
            <a:extLst>
              <a:ext uri="{FF2B5EF4-FFF2-40B4-BE49-F238E27FC236}">
                <a16:creationId xmlns:a16="http://schemas.microsoft.com/office/drawing/2014/main" id="{6BA66B9A-BC17-E2C1-643C-84D4B82AB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" y="1517362"/>
            <a:ext cx="3806736" cy="32385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AFD1D39-1AAF-ACB7-1F8C-A87C5441409C}"/>
              </a:ext>
            </a:extLst>
          </p:cNvPr>
          <p:cNvSpPr txBox="1"/>
          <p:nvPr/>
        </p:nvSpPr>
        <p:spPr>
          <a:xfrm>
            <a:off x="1104898" y="4842297"/>
            <a:ext cx="268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Intraveneus</a:t>
            </a:r>
          </a:p>
        </p:txBody>
      </p:sp>
    </p:spTree>
    <p:extLst>
      <p:ext uri="{BB962C8B-B14F-4D97-AF65-F5344CB8AC3E}">
        <p14:creationId xmlns:p14="http://schemas.microsoft.com/office/powerpoint/2010/main" val="56252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07BA2CC-AF6C-CB5F-C19E-8AA57C74D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90748"/>
            <a:ext cx="9144000" cy="467650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Spuitenruilprogramma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Gebruikersmateriaal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Druggebruikruimtes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Testdiensten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Methadonverstrekking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Info medische/ lichamelijke nadelen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FE38A9-9A21-E7DF-75E9-E59C67F8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2A1819A-EBAA-C935-66A4-ECDEA43CC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3772"/>
            <a:ext cx="9144000" cy="4643846"/>
          </a:xfrm>
        </p:spPr>
        <p:txBody>
          <a:bodyPr>
            <a:normAutofit/>
          </a:bodyPr>
          <a:lstStyle/>
          <a:p>
            <a:pPr algn="l"/>
            <a:r>
              <a:rPr lang="nl-BE" sz="3200" b="1" dirty="0"/>
              <a:t>ALCOHOL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642922-AB23-7993-E4C9-BA51E037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Afbeelding 7" descr="Afbeelding met persoon, overdekt, drinken, Glazen fles&#10;&#10;Door AI gegenereerde inhoud is mogelijk onjuist.">
            <a:extLst>
              <a:ext uri="{FF2B5EF4-FFF2-40B4-BE49-F238E27FC236}">
                <a16:creationId xmlns:a16="http://schemas.microsoft.com/office/drawing/2014/main" id="{C84C02A8-872F-6ED6-FC46-7B8D590F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568579"/>
            <a:ext cx="5994400" cy="3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5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E39858E-D9AA-9170-86B1-BDF33EBCE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08314"/>
            <a:ext cx="9144000" cy="4441371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Gecontroleerd drinken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Bloedname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Medicatie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Verwijzing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Opname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Opvolging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7CD986-F09E-AD9C-6E8C-BF4766B8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1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49A88D8-5658-19B0-9B05-59F88C1A1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95596"/>
            <a:ext cx="9144000" cy="545375"/>
          </a:xfrm>
        </p:spPr>
        <p:txBody>
          <a:bodyPr>
            <a:normAutofit/>
          </a:bodyPr>
          <a:lstStyle/>
          <a:p>
            <a:pPr algn="l"/>
            <a:r>
              <a:rPr lang="nl-BE" sz="3200" b="1" dirty="0"/>
              <a:t>MEDICATIE ( slaapmedicatie</a:t>
            </a:r>
            <a:r>
              <a:rPr lang="nl-BE" sz="3200" dirty="0"/>
              <a:t>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E5D3DC-FFA0-5329-5AD4-117C27C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Afbeelding 7" descr="Afbeelding met drug, medicijn, Geneesmiddel, Medicijn op recept&#10;&#10;Door AI gegenereerde inhoud is mogelijk onjuist.">
            <a:extLst>
              <a:ext uri="{FF2B5EF4-FFF2-40B4-BE49-F238E27FC236}">
                <a16:creationId xmlns:a16="http://schemas.microsoft.com/office/drawing/2014/main" id="{25886237-530F-B674-E00B-7022C3D0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423851"/>
            <a:ext cx="6675120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8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A42808B-49A4-D28A-2EC8-99C21DA60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07968"/>
            <a:ext cx="9144000" cy="344206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Afbouwschema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Valpreventie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Samen met apothekers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127406-0E7E-BE80-AE91-C0B2AA9B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8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05D2BD-E689-2391-DABA-9C591CDC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70" y="546934"/>
            <a:ext cx="8840344" cy="4346614"/>
          </a:xfrm>
        </p:spPr>
        <p:txBody>
          <a:bodyPr>
            <a:noAutofit/>
          </a:bodyPr>
          <a:lstStyle/>
          <a:p>
            <a:r>
              <a:rPr lang="nl-BE" sz="3200" dirty="0">
                <a:solidFill>
                  <a:schemeClr val="tx1"/>
                </a:solidFill>
              </a:rPr>
              <a:t>Sabine Op de Beeck</a:t>
            </a:r>
            <a:br>
              <a:rPr lang="nl-BE" sz="3200" dirty="0">
                <a:solidFill>
                  <a:schemeClr val="tx1"/>
                </a:solidFill>
              </a:rPr>
            </a:br>
            <a:r>
              <a:rPr lang="nl-BE" sz="3200" dirty="0">
                <a:solidFill>
                  <a:schemeClr val="tx1"/>
                </a:solidFill>
              </a:rPr>
              <a:t>           </a:t>
            </a:r>
          </a:p>
          <a:p>
            <a:r>
              <a:rPr lang="nl-BE" sz="3200" dirty="0">
                <a:solidFill>
                  <a:schemeClr val="tx1"/>
                </a:solidFill>
              </a:rPr>
              <a:t>          KUL 1986</a:t>
            </a:r>
          </a:p>
          <a:p>
            <a:r>
              <a:rPr lang="nl-BE" sz="3200" dirty="0">
                <a:solidFill>
                  <a:schemeClr val="tx1"/>
                </a:solidFill>
              </a:rPr>
              <a:t>          Tropische geneeskunde</a:t>
            </a:r>
          </a:p>
          <a:p>
            <a:r>
              <a:rPr lang="nl-BE" sz="3200" dirty="0">
                <a:solidFill>
                  <a:schemeClr val="tx1"/>
                </a:solidFill>
              </a:rPr>
              <a:t>          5 jaar ontwikkelingswerk</a:t>
            </a:r>
          </a:p>
          <a:p>
            <a:r>
              <a:rPr lang="nl-BE" sz="3200" dirty="0">
                <a:solidFill>
                  <a:schemeClr val="tx1"/>
                </a:solidFill>
              </a:rPr>
              <a:t>          1993 huisarts in Turnhout</a:t>
            </a:r>
          </a:p>
          <a:p>
            <a:r>
              <a:rPr lang="nl-BE" sz="3200" dirty="0">
                <a:solidFill>
                  <a:schemeClr val="tx1"/>
                </a:solidFill>
              </a:rPr>
              <a:t>          1997 MSOC arts</a:t>
            </a:r>
          </a:p>
          <a:p>
            <a:r>
              <a:rPr lang="nl-BE" sz="3200" dirty="0">
                <a:solidFill>
                  <a:schemeClr val="tx1"/>
                </a:solidFill>
              </a:rPr>
              <a:t>          Verslavingkoepel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07CEDC-27BC-3334-19A7-7ECF5581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  <p:pic>
        <p:nvPicPr>
          <p:cNvPr id="8" name="Afbeelding 7" descr="Afbeelding met tekening, handschrift, clipart, illustratie&#10;&#10;Door AI gegenereerde inhoud is mogelijk onjuist.">
            <a:extLst>
              <a:ext uri="{FF2B5EF4-FFF2-40B4-BE49-F238E27FC236}">
                <a16:creationId xmlns:a16="http://schemas.microsoft.com/office/drawing/2014/main" id="{9BA25F5E-C0B9-0424-4F49-6B217D9BD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740812"/>
            <a:ext cx="2474742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DBDD297-E2BD-29E8-6635-4E66D3B29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2793"/>
            <a:ext cx="9144000" cy="666207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/>
              <a:t>CASUSSEN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BA1CD8-2AEB-766A-E0C5-AB91A29B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1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191D622-32AC-EEA2-E927-7B5BBA58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Steven (54 jaar)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4022FA64-722C-4B0A-3B9F-68C57801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l-BE" sz="3200" dirty="0"/>
              <a:t>2005 	alcoholisme samen met Hilde zijn echtgenote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nl-BE" sz="3200" dirty="0"/>
              <a:t>            	werkloos</a:t>
            </a:r>
          </a:p>
          <a:p>
            <a:pPr algn="l">
              <a:spcAft>
                <a:spcPts val="600"/>
              </a:spcAft>
            </a:pPr>
            <a:r>
              <a:rPr lang="nl-BE" sz="3200" dirty="0"/>
              <a:t>2006 	relatiemoeilijkheden, kinderen geplaatstpolitie</a:t>
            </a:r>
          </a:p>
          <a:p>
            <a:pPr algn="l">
              <a:spcAft>
                <a:spcPts val="600"/>
              </a:spcAft>
            </a:pPr>
            <a:r>
              <a:rPr lang="nl-BE" sz="3200" dirty="0"/>
              <a:t>2007 	relatiebreuk</a:t>
            </a:r>
          </a:p>
          <a:p>
            <a:pPr>
              <a:spcAft>
                <a:spcPts val="600"/>
              </a:spcAft>
            </a:pPr>
            <a:r>
              <a:rPr lang="nl-BE" sz="3200" dirty="0"/>
              <a:t>2007- 2020	op en af, soms lange droge periodes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BE" sz="3200" dirty="0"/>
              <a:t>			werk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9A023-E306-93C6-EC4F-BECBADC5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0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E8AE805-5450-188A-290C-8F54B434E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994" y="1682750"/>
            <a:ext cx="10324011" cy="3492500"/>
          </a:xfrm>
        </p:spPr>
        <p:txBody>
          <a:bodyPr>
            <a:normAutofit/>
          </a:bodyPr>
          <a:lstStyle/>
          <a:p>
            <a:pPr algn="l"/>
            <a:r>
              <a:rPr lang="nl-BE" sz="3200" dirty="0"/>
              <a:t>2020			veel stress, problemen met de buren</a:t>
            </a:r>
          </a:p>
          <a:p>
            <a:pPr algn="l"/>
            <a:r>
              <a:rPr lang="nl-BE" sz="3200" dirty="0"/>
              <a:t>                       	dagelijks 3 liter bier</a:t>
            </a:r>
          </a:p>
          <a:p>
            <a:pPr algn="l"/>
            <a:r>
              <a:rPr lang="nl-BE" sz="3200" dirty="0"/>
              <a:t>2020-2025 	dagelijks alcohol</a:t>
            </a:r>
          </a:p>
          <a:p>
            <a:pPr algn="l"/>
            <a:r>
              <a:rPr lang="nl-BE" sz="3200" dirty="0"/>
              <a:t>                        	gezondheidsproblemen</a:t>
            </a:r>
          </a:p>
          <a:p>
            <a:pPr algn="l"/>
            <a:r>
              <a:rPr lang="nl-BE" sz="3200" dirty="0"/>
              <a:t>                       	AA, Verslavingskoepel, PAAZ….</a:t>
            </a:r>
          </a:p>
          <a:p>
            <a:pPr algn="l"/>
            <a:r>
              <a:rPr lang="nl-BE" sz="3200" dirty="0"/>
              <a:t>9-2025       		opname</a:t>
            </a:r>
          </a:p>
          <a:p>
            <a:pPr algn="l"/>
            <a:endParaRPr lang="nl-BE" sz="32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453D3-1832-411F-D109-E3CEA220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3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91436C4-429B-D398-71B4-8EE1A346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3" y="358205"/>
            <a:ext cx="9494520" cy="1325563"/>
          </a:xfrm>
        </p:spPr>
        <p:txBody>
          <a:bodyPr/>
          <a:lstStyle/>
          <a:p>
            <a:r>
              <a:rPr lang="nl-BE" b="1" dirty="0"/>
              <a:t>Jef (44 jaar)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4F47FF-48ED-5918-A01F-21343D2B4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409" y="1512115"/>
            <a:ext cx="9167948" cy="453598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nl-BE" sz="3200" dirty="0"/>
              <a:t>Geen netwerk</a:t>
            </a:r>
          </a:p>
          <a:p>
            <a:pPr algn="l">
              <a:lnSpc>
                <a:spcPct val="150000"/>
              </a:lnSpc>
            </a:pPr>
            <a:r>
              <a:rPr lang="nl-BE" sz="3200" dirty="0"/>
              <a:t>Heroïneverslaving, methadon</a:t>
            </a:r>
          </a:p>
          <a:p>
            <a:pPr algn="l">
              <a:lnSpc>
                <a:spcPct val="150000"/>
              </a:lnSpc>
            </a:pPr>
            <a:r>
              <a:rPr lang="nl-BE" sz="3200" dirty="0"/>
              <a:t>Gevangenis</a:t>
            </a:r>
          </a:p>
          <a:p>
            <a:pPr algn="l">
              <a:lnSpc>
                <a:spcPct val="150000"/>
              </a:lnSpc>
            </a:pPr>
            <a:r>
              <a:rPr lang="nl-BE" sz="3200" dirty="0"/>
              <a:t>Dakloos</a:t>
            </a:r>
          </a:p>
          <a:p>
            <a:pPr algn="l">
              <a:lnSpc>
                <a:spcPct val="150000"/>
              </a:lnSpc>
            </a:pPr>
            <a:r>
              <a:rPr lang="nl-BE" sz="3200" dirty="0"/>
              <a:t>Recidief</a:t>
            </a:r>
          </a:p>
          <a:p>
            <a:pPr algn="l">
              <a:lnSpc>
                <a:spcPct val="150000"/>
              </a:lnSpc>
            </a:pPr>
            <a:r>
              <a:rPr lang="nl-BE" sz="3200" dirty="0"/>
              <a:t>Methadon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365142-1CD1-7085-164B-0F4F2A1F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15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469B6-5109-7CA4-BDCE-F4F27E03A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25578B-E84F-DB06-34F4-3F625C9E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3" y="365125"/>
            <a:ext cx="9167949" cy="1325563"/>
          </a:xfrm>
        </p:spPr>
        <p:txBody>
          <a:bodyPr/>
          <a:lstStyle/>
          <a:p>
            <a:r>
              <a:rPr lang="nl-BE" b="1" dirty="0"/>
              <a:t>Jef (44 jaar)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755333-F2EE-0F83-3677-DA5BC85F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408" y="1690688"/>
            <a:ext cx="9742714" cy="4265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3200" dirty="0"/>
              <a:t>Wekelijkse voorschriften</a:t>
            </a:r>
          </a:p>
          <a:p>
            <a:pPr>
              <a:lnSpc>
                <a:spcPct val="150000"/>
              </a:lnSpc>
            </a:pPr>
            <a:r>
              <a:rPr lang="nl-BE" sz="3200" dirty="0"/>
              <a:t>Spuitenruil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6B6AF0-6A94-CD04-B635-D585D89E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9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DDDF4-18C1-71FD-DD0A-670771985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5E6484E-FC64-A8AE-8CD7-43FF151A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3" y="365125"/>
            <a:ext cx="9167949" cy="1325563"/>
          </a:xfrm>
        </p:spPr>
        <p:txBody>
          <a:bodyPr/>
          <a:lstStyle/>
          <a:p>
            <a:r>
              <a:rPr lang="nl-BE" b="1" dirty="0"/>
              <a:t>Yves (49 jaar)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1B408-B361-C8D8-3CB3-B89431E1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408" y="1690688"/>
            <a:ext cx="9742714" cy="3808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3200" dirty="0"/>
              <a:t>Wekelijkse voorschriften</a:t>
            </a:r>
          </a:p>
          <a:p>
            <a:pPr>
              <a:lnSpc>
                <a:spcPct val="150000"/>
              </a:lnSpc>
            </a:pPr>
            <a:r>
              <a:rPr lang="nl-BE" sz="3200" dirty="0"/>
              <a:t>Heroineverslaving</a:t>
            </a:r>
          </a:p>
          <a:p>
            <a:pPr>
              <a:lnSpc>
                <a:spcPct val="150000"/>
              </a:lnSpc>
            </a:pPr>
            <a:r>
              <a:rPr lang="nl-BE" sz="3200" dirty="0"/>
              <a:t>Methadon</a:t>
            </a:r>
          </a:p>
          <a:p>
            <a:pPr>
              <a:lnSpc>
                <a:spcPct val="150000"/>
              </a:lnSpc>
            </a:pPr>
            <a:r>
              <a:rPr lang="nl-BE" sz="3200" dirty="0"/>
              <a:t>Intake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5BB12-D53B-4348-3B76-359E4DB4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28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15BF-7A42-679B-6010-DD8E5B376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FBF5E0B-F11E-68B8-0800-0A5392C5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3" y="365126"/>
            <a:ext cx="9167949" cy="993412"/>
          </a:xfrm>
        </p:spPr>
        <p:txBody>
          <a:bodyPr/>
          <a:lstStyle/>
          <a:p>
            <a:r>
              <a:rPr lang="nl-BE" b="1" dirty="0"/>
              <a:t>Jeanne en Arthur ( 90 en 89 jaar 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13992F-916C-83A5-31DE-C2F2B214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408" y="1358538"/>
            <a:ext cx="9742714" cy="4833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Slaapmedicatie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Maandelijks voorschrift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Veel advies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Contract afbouw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Arthur gelukt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Jeanne lagere dosis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B5EFAF-A9E1-717E-6B5F-84359200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64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C05F82D-DEBB-D7B1-66B8-7378AE514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6" y="875211"/>
            <a:ext cx="6884127" cy="3886199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b="1" dirty="0"/>
              <a:t>Kleine stapjes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b="1" dirty="0"/>
              <a:t>Vertrouwen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b="1" dirty="0"/>
              <a:t>Eerlijkheid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b="1" dirty="0"/>
              <a:t>Duurzame veranderingen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b="1" dirty="0"/>
              <a:t>Medische gevolgen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A21603-B0EF-DCE9-7B38-715A6D2A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27</a:t>
            </a:fld>
            <a:endParaRPr lang="en-US" dirty="0"/>
          </a:p>
        </p:txBody>
      </p:sp>
      <p:pic>
        <p:nvPicPr>
          <p:cNvPr id="20" name="Afbeelding 19" descr="Afbeelding met pen, verbruiksartikelen voor kantoor, schrijfmateriaal, ontwerp&#10;&#10;Door AI gegenereerde inhoud is mogelijk onjuist.">
            <a:extLst>
              <a:ext uri="{FF2B5EF4-FFF2-40B4-BE49-F238E27FC236}">
                <a16:creationId xmlns:a16="http://schemas.microsoft.com/office/drawing/2014/main" id="{A04BC9B6-216B-EE57-94CA-ED080F65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314" y="437605"/>
            <a:ext cx="466126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1E0D5A9-5953-D8EE-437B-8B88E210D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15" y="571500"/>
            <a:ext cx="10149385" cy="4218864"/>
          </a:xfrm>
        </p:spPr>
        <p:txBody>
          <a:bodyPr/>
          <a:lstStyle/>
          <a:p>
            <a:pPr algn="l"/>
            <a:endParaRPr lang="nl-BE" dirty="0"/>
          </a:p>
          <a:p>
            <a:pPr algn="l"/>
            <a:r>
              <a:rPr lang="nl-BE" sz="3200" dirty="0"/>
              <a:t>Twee petjes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4B154-72E4-E0C8-EACF-66D978F0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Afbeelding 7" descr="Afbeelding met tekst, symbool, schets, ontwerp&#10;&#10;Door AI gegenereerde inhoud is mogelijk onjuist.">
            <a:extLst>
              <a:ext uri="{FF2B5EF4-FFF2-40B4-BE49-F238E27FC236}">
                <a16:creationId xmlns:a16="http://schemas.microsoft.com/office/drawing/2014/main" id="{0FFBF0F4-7ECA-A9F6-523D-2136100E1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9934" y="1803399"/>
            <a:ext cx="4292316" cy="2864135"/>
          </a:xfrm>
          <a:prstGeom prst="rect">
            <a:avLst/>
          </a:prstGeom>
        </p:spPr>
      </p:pic>
      <p:pic>
        <p:nvPicPr>
          <p:cNvPr id="22" name="Afbeelding 21" descr="Afbeelding met Mondhygiëne, overdekt, tandenborstel, gereedschap&#10;&#10;Door AI gegenereerde inhoud is mogelijk onjuist.">
            <a:extLst>
              <a:ext uri="{FF2B5EF4-FFF2-40B4-BE49-F238E27FC236}">
                <a16:creationId xmlns:a16="http://schemas.microsoft.com/office/drawing/2014/main" id="{E265630F-B3F2-771E-3DBF-AB2DAE7EA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09730" y="1803399"/>
            <a:ext cx="4458269" cy="28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0C3DCB-121E-4906-4F30-2D80296D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159" y="1514285"/>
            <a:ext cx="9461681" cy="2182502"/>
          </a:xfrm>
        </p:spPr>
        <p:txBody>
          <a:bodyPr>
            <a:noAutofit/>
          </a:bodyPr>
          <a:lstStyle/>
          <a:p>
            <a:r>
              <a:rPr lang="nl-BE" sz="3200" dirty="0">
                <a:solidFill>
                  <a:schemeClr val="tx1"/>
                </a:solidFill>
              </a:rPr>
              <a:t>1996:</a:t>
            </a:r>
            <a:br>
              <a:rPr lang="nl-BE" sz="3200" dirty="0">
                <a:solidFill>
                  <a:schemeClr val="tx1"/>
                </a:solidFill>
              </a:rPr>
            </a:br>
            <a:endParaRPr lang="nl-BE" sz="2000" dirty="0">
              <a:solidFill>
                <a:schemeClr val="tx1"/>
              </a:solidFill>
            </a:endParaRPr>
          </a:p>
          <a:p>
            <a:r>
              <a:rPr lang="nl-BE" sz="3200" dirty="0">
                <a:solidFill>
                  <a:schemeClr val="tx1"/>
                </a:solidFill>
              </a:rPr>
              <a:t>Eerste contact met een persoon verslaafd aan illegale drugs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EAAB7E-BC95-F9A5-C067-D7BC3BE1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8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A397E1-A316-4852-9B1E-865C4540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Afbeelding 7" descr="Afbeelding met fles, tekenfilm, clipart, illustratie&#10;&#10;Door AI gegenereerde inhoud is mogelijk onjuist.">
            <a:extLst>
              <a:ext uri="{FF2B5EF4-FFF2-40B4-BE49-F238E27FC236}">
                <a16:creationId xmlns:a16="http://schemas.microsoft.com/office/drawing/2014/main" id="{8FA89B1A-7C92-E2E3-0439-597BB456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48" y="1055076"/>
            <a:ext cx="2262101" cy="2358074"/>
          </a:xfrm>
          <a:prstGeom prst="rect">
            <a:avLst/>
          </a:prstGeom>
        </p:spPr>
      </p:pic>
      <p:pic>
        <p:nvPicPr>
          <p:cNvPr id="2" name="Afbeelding 1" descr="Afbeelding met borstel, gereedschap, overdekt&#10;&#10;Door AI gegenereerde inhoud is mogelijk onjuist.">
            <a:extLst>
              <a:ext uri="{FF2B5EF4-FFF2-40B4-BE49-F238E27FC236}">
                <a16:creationId xmlns:a16="http://schemas.microsoft.com/office/drawing/2014/main" id="{29977D53-EC59-E9C2-A47F-9C904218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72" y="3608192"/>
            <a:ext cx="3203944" cy="2263345"/>
          </a:xfrm>
          <a:prstGeom prst="rect">
            <a:avLst/>
          </a:prstGeom>
        </p:spPr>
      </p:pic>
      <p:pic>
        <p:nvPicPr>
          <p:cNvPr id="4" name="Afbeelding 3" descr="Afbeelding met tekst, tekening, verven, illustratie&#10;&#10;Door AI gegenereerde inhoud is mogelijk onjuist.">
            <a:extLst>
              <a:ext uri="{FF2B5EF4-FFF2-40B4-BE49-F238E27FC236}">
                <a16:creationId xmlns:a16="http://schemas.microsoft.com/office/drawing/2014/main" id="{812F3E21-E879-4AE5-6E45-74BA22A45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898" y="1055076"/>
            <a:ext cx="2146003" cy="2372141"/>
          </a:xfrm>
          <a:prstGeom prst="rect">
            <a:avLst/>
          </a:prstGeom>
        </p:spPr>
      </p:pic>
      <p:pic>
        <p:nvPicPr>
          <p:cNvPr id="5" name="Afbeelding 4" descr="Afbeelding met speelgoed, deegrol&#10;&#10;Door AI gegenereerde inhoud is mogelijk onjuist.">
            <a:extLst>
              <a:ext uri="{FF2B5EF4-FFF2-40B4-BE49-F238E27FC236}">
                <a16:creationId xmlns:a16="http://schemas.microsoft.com/office/drawing/2014/main" id="{E1536CB6-76BC-B209-451C-7A4AF58D4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795" y="1115434"/>
            <a:ext cx="2146004" cy="2263344"/>
          </a:xfrm>
          <a:prstGeom prst="rect">
            <a:avLst/>
          </a:prstGeom>
        </p:spPr>
      </p:pic>
      <p:pic>
        <p:nvPicPr>
          <p:cNvPr id="7" name="Afbeelding 6" descr="Afbeelding met illustratie, clipart, Tekenfilm, Animatie&#10;&#10;Door AI gegenereerde inhoud is mogelijk onjuist.">
            <a:extLst>
              <a:ext uri="{FF2B5EF4-FFF2-40B4-BE49-F238E27FC236}">
                <a16:creationId xmlns:a16="http://schemas.microsoft.com/office/drawing/2014/main" id="{864BBE18-FC2F-76B8-533E-EFDD0EE0D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564" y="3608192"/>
            <a:ext cx="3203943" cy="22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D2DB1-EC89-CC50-0384-689AE2D8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4D5D0-02F4-1FED-7B58-4E18C15D3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7765"/>
            <a:ext cx="9144000" cy="2743201"/>
          </a:xfrm>
        </p:spPr>
        <p:txBody>
          <a:bodyPr>
            <a:normAutofit fontScale="90000"/>
          </a:bodyPr>
          <a:lstStyle/>
          <a:p>
            <a:pPr algn="l"/>
            <a:r>
              <a:rPr lang="nl-BE" sz="4000" b="1" dirty="0"/>
              <a:t>Harmreduction</a:t>
            </a:r>
            <a:br>
              <a:rPr lang="nl-BE" sz="4000" b="1" dirty="0"/>
            </a:br>
            <a:br>
              <a:rPr lang="nl-BE" sz="4000" b="1" dirty="0"/>
            </a:br>
            <a:r>
              <a:rPr lang="nl-BE" sz="3600" dirty="0"/>
              <a:t>1926</a:t>
            </a:r>
            <a:br>
              <a:rPr lang="nl-BE" sz="3200" dirty="0"/>
            </a:br>
            <a:br>
              <a:rPr lang="nl-BE" sz="3200" dirty="0"/>
            </a:br>
            <a:r>
              <a:rPr lang="nl-BE" sz="3600" dirty="0"/>
              <a:t>1980</a:t>
            </a:r>
            <a:br>
              <a:rPr lang="nl-BE" sz="3200" dirty="0"/>
            </a:br>
            <a:endParaRPr lang="nl-BE" sz="3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DD2E3D-1F70-F901-7E2B-FCA84D6D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B7E49D-1A24-63D2-6034-24126402B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10342"/>
            <a:ext cx="9144000" cy="3729446"/>
          </a:xfrm>
        </p:spPr>
        <p:txBody>
          <a:bodyPr>
            <a:normAutofit lnSpcReduction="10000"/>
          </a:bodyPr>
          <a:lstStyle/>
          <a:p>
            <a:endParaRPr lang="nl-BE" dirty="0"/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Mensen maken keuzes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Hulp/ richtlijnen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Niet onmiddellijk stoppen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Harmreduction als alternatief</a:t>
            </a:r>
          </a:p>
        </p:txBody>
      </p:sp>
    </p:spTree>
    <p:extLst>
      <p:ext uri="{BB962C8B-B14F-4D97-AF65-F5344CB8AC3E}">
        <p14:creationId xmlns:p14="http://schemas.microsoft.com/office/powerpoint/2010/main" val="413362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3EA598C-BAF5-C90C-FFEA-716D557A8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5291"/>
            <a:ext cx="9144000" cy="42101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Schadebeperking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Niet veroordelen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Realistische doelen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Gezondheid en veiligheid verbeteren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887A38-1A40-2C01-986C-D605DBBD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1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8B0598E-F8C1-018C-08EA-9B1BE6FD6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2918"/>
            <a:ext cx="9144000" cy="3572164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Blijven in contact met hulpverlening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Minder schade/ meer kwaliteit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Veilger keuzes maken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dirty="0"/>
              <a:t>Maatschappelijke schade kleiner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AFB38-0DBD-1D8B-C4F4-4AF1527D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6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9197aab-03a0-4423-95fe-5d1f78aac896}" enabled="0" method="" siteId="{49197aab-03a0-4423-95fe-5d1f78aac8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383</Words>
  <Application>Microsoft Macintosh PowerPoint</Application>
  <PresentationFormat>Breedbeeld</PresentationFormat>
  <Paragraphs>132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Harmreduction  1926  1980 </vt:lpstr>
      <vt:lpstr>PowerPoint-presentatie</vt:lpstr>
      <vt:lpstr>PowerPoint-presentatie</vt:lpstr>
      <vt:lpstr>PowerPoint-presentatie</vt:lpstr>
      <vt:lpstr>PRINCIPES </vt:lpstr>
      <vt:lpstr>PowerPoint-presentatie</vt:lpstr>
      <vt:lpstr>     Harmreduction: voordelen       </vt:lpstr>
      <vt:lpstr>PowerPoint-presentatie</vt:lpstr>
      <vt:lpstr>Illegale drugs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Steven (54 jaar)</vt:lpstr>
      <vt:lpstr>PowerPoint-presentatie</vt:lpstr>
      <vt:lpstr>Jef (44 jaar)</vt:lpstr>
      <vt:lpstr>Jef (44 jaar)</vt:lpstr>
      <vt:lpstr>Yves (49 jaar)</vt:lpstr>
      <vt:lpstr>Jeanne en Arthur ( 90 en 89 jaar )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Sabine Op De Beeck</dc:creator>
  <cp:lastModifiedBy>Sabine Op De Beeck</cp:lastModifiedBy>
  <cp:revision>1</cp:revision>
  <dcterms:created xsi:type="dcterms:W3CDTF">2025-10-05T11:24:01Z</dcterms:created>
  <dcterms:modified xsi:type="dcterms:W3CDTF">2025-10-14T04:54:30Z</dcterms:modified>
</cp:coreProperties>
</file>