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01D75-FECB-55E0-8711-CE6E4EED2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8F0FFFD-3C16-C56E-81AA-95ECC73D5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D5C053-4D51-F1EF-2FD7-5A8AF316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51467D-33B0-72D1-9A5B-7F544D13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7AC47D-76F6-0019-D902-A2E0E8E7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105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42C82-6BEB-1DB4-42B4-D04A633D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5E8AAAC-C228-A975-A482-69FBB2FFE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9D15E3-03C0-C546-B54C-C448FB46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595D27-5EE0-9EBC-8F9E-A8B7ADEF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475B6F-FD3D-7AAC-AE7F-FA66418B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96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518270C-D157-1C70-9786-4D9B0A3DF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F50E60-2E02-1FFF-0343-28DA1E63C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80BFBD-4230-4998-11EA-362BF398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00D234-041B-9077-DFDE-320C9BE2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57E55F-EA73-463B-4C96-B2F2E8EC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147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ADEF2-D8A5-F6F7-B8BD-9C149A30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46A184-0A51-91B4-B918-F1896B178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02D755-9A54-FD4C-3550-60BA8FBC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236B57-5EE6-1290-4E22-3CA95CC4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51638D-C553-764C-1D8C-437D2BD3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370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46A8E-5ED4-3262-F5AA-782D5E5D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16FB80-ADF3-E928-1ECD-F1269D2D8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C50B09-F2B0-50ED-9267-AB2A92E3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D382BF-1D6B-A6B8-B881-FA36B81A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46E52E-5D18-C634-4310-53EAFF23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961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ED748-6B0A-352A-651C-66D1D5C5E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CD30A8-97F4-22FE-F8F5-FC76163B0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AFAD61-BF60-FD5A-8B12-E8830689C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5EF22F-385E-D186-755E-D9962639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C03282-254A-9793-917A-ECBACE9E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D23EE9-A2B8-751D-8520-44C4CEED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956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A0051-6131-C1C9-5EB5-D5A82D39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DA3FD5-154A-78B4-29A4-73E7A1B6F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766C0C-63FF-1D0D-1796-CFE2204BC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63DF13-1489-13D9-5D92-EE7345AF4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EB5D71-52F2-165B-1B7F-AF4D00C72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177B2F-1E6D-345D-406C-C58C9058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8B9A6A-80C2-D9C5-348A-82F1DC0D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1A18D05-374B-8341-ECAB-6501C373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057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76C8B-C8CE-5A62-A4D0-89586CA0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A93F28-40C2-8198-AA5D-1024D7138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E0F4B9-FE11-3D24-8153-AA76CAD5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221B02-7501-67F8-DBC7-F311226C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324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C7F542D-6FF0-8982-2895-7BD147DE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BAFCAAC-F239-2E4A-4415-AD90EF3D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A89D74-49F5-2B1E-67C2-B6585B8C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83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F5A5B-606D-9E53-5A8C-23929C69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584009-FFCC-61BF-3E06-E2D504CD6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FB0545-0DBC-C144-59AA-F86BE4235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188F57-C9F8-AB21-33B5-D29C89A9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0C8C41-83E7-CC66-3C4C-134D4530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3339DF-F8F7-4AF8-3823-A4052517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423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02509-843B-091C-ADB9-1FDB82B3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332FF8-E287-31EC-17EA-FF7E146BB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5DB74C-723B-51F1-06C9-5AEE081A5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1FBB14-FA80-6969-9FA6-89E29469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9507F0-F777-C409-01D8-3DC1BD23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D8E294-22B3-298C-B0F9-9680650A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598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518E18-077C-67CF-E688-C3431C03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9110B3-1CFD-C85D-1C0C-D3164435B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03B905-9D3C-4622-741B-355F8E4CD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5E8F-938D-4AE0-A27E-BCB47C21D521}" type="datetimeFigureOut">
              <a:rPr lang="nl-BE" smtClean="0"/>
              <a:t>14/06/2023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87A74A-DDBF-EE45-8412-833DAD8DF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889BED-413C-CF40-4E71-F1B03FC2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709E-2450-49CC-8FB0-322591984D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28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tlichtpuntbalen.b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6BBD9-E8A1-4F2A-47A0-5F33B16349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400" b="1" dirty="0"/>
              <a:t>TOEGANKELIJKHEID UITKERINGSINSTELLINGEN</a:t>
            </a:r>
            <a:br>
              <a:rPr lang="nl-BE" sz="5400" b="1" dirty="0"/>
            </a:br>
            <a:r>
              <a:rPr lang="nl-BE" sz="5400" b="1" dirty="0"/>
              <a:t>EEN BOTTOM-UP 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014C78-72F8-F3B1-75F4-31E2463E8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z="3600" b="1" dirty="0">
                <a:solidFill>
                  <a:schemeClr val="accent1"/>
                </a:solidFill>
              </a:rPr>
              <a:t>HET LICHTPUNT BALEN</a:t>
            </a:r>
          </a:p>
          <a:p>
            <a:endParaRPr lang="nl-BE" dirty="0"/>
          </a:p>
        </p:txBody>
      </p:sp>
      <p:pic>
        <p:nvPicPr>
          <p:cNvPr id="5" name="Afbeelding 4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7AEEBF14-B0A5-2D1D-DFC9-702C4C3A5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520" y="4527816"/>
            <a:ext cx="3035220" cy="199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2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>
                <a:solidFill>
                  <a:srgbClr val="00B050"/>
                </a:solidFill>
              </a:rPr>
              <a:t>TWEEDE FASE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Begin september 2022: </a:t>
            </a:r>
            <a:r>
              <a:rPr lang="nl-BE" dirty="0">
                <a:solidFill>
                  <a:srgbClr val="00B050"/>
                </a:solidFill>
              </a:rPr>
              <a:t>brief </a:t>
            </a:r>
            <a:r>
              <a:rPr lang="nl-BE" dirty="0"/>
              <a:t>aan alle dienstverleners gemaild.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Vanaf eind oktober tot eind december </a:t>
            </a:r>
            <a:r>
              <a:rPr lang="nl-BE" dirty="0">
                <a:solidFill>
                  <a:srgbClr val="00B050"/>
                </a:solidFill>
              </a:rPr>
              <a:t>gesprek</a:t>
            </a:r>
            <a:r>
              <a:rPr lang="nl-BE" dirty="0"/>
              <a:t> met de verschillende dienstverleners apart over de vaststellingen en hun feedback en voorstellen voor de toekomst.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Deelnemers </a:t>
            </a:r>
            <a:r>
              <a:rPr lang="nl-BE" dirty="0"/>
              <a:t>ieder overleg: onze mensen met concrete ervaringen, vrijwilligers van het Lichtpunt en vanuit OCMW een maatschappelijk werkster met concrete ervaringen.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600" b="1" dirty="0">
                <a:solidFill>
                  <a:srgbClr val="00B050"/>
                </a:solidFill>
              </a:rPr>
              <a:t>Overzicht reacties </a:t>
            </a:r>
            <a:r>
              <a:rPr lang="nl-BE" sz="3600" b="1" dirty="0"/>
              <a:t>op uitnodiging overleg:</a:t>
            </a:r>
            <a:endParaRPr lang="nl-BE" sz="3600" dirty="0"/>
          </a:p>
          <a:p>
            <a:pPr marL="342900" lvl="0" indent="-342900">
              <a:buFont typeface="Calibri" panose="020F0502020204030204" pitchFamily="34" charset="0"/>
              <a:buChar char="+"/>
            </a:pP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ACV, ABVV, ACLVB, CM, </a:t>
            </a:r>
            <a:r>
              <a:rPr lang="nl-NL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Solidaris</a:t>
            </a: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LM Plus 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gingen in gesprek.</a:t>
            </a:r>
            <a:endParaRPr lang="nl-B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+"/>
            </a:pPr>
            <a:r>
              <a:rPr lang="nl-NL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Helan</a:t>
            </a:r>
            <a:r>
              <a:rPr lang="nl-NL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geen gesprek, per mail informatie uitgewisseld</a:t>
            </a:r>
            <a:endParaRPr lang="nl-B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+"/>
            </a:pPr>
            <a:r>
              <a:rPr lang="nl-NL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Hulpkas</a:t>
            </a: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voor werkloosheidsuitkeringen</a:t>
            </a:r>
            <a:r>
              <a:rPr lang="nl-NL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herinneringen 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telefonisch contact met plaatselijke uitvoerende medewerker. Heeft mondeling gereageerd op de vragen en heeft beloofd om dit op het teamoverleg ter sprake te brengen. Geen verdere reactie van leidinggevenden.</a:t>
            </a:r>
            <a:endParaRPr lang="nl-B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Vlaams Neutraal ziekenfonds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</a:t>
            </a:r>
            <a:r>
              <a:rPr lang="nl-NL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Hulpkas</a:t>
            </a: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voor ziekte- en invaliditeitsuitkeringen: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niet gereageerd</a:t>
            </a: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3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b="1" dirty="0">
                <a:solidFill>
                  <a:srgbClr val="00B050"/>
                </a:solidFill>
              </a:rPr>
              <a:t>DERDE FASE: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Het Lichtpunt deelnemers en medewerkers OCMW maken na gesprekken een overzicht van de </a:t>
            </a:r>
            <a:r>
              <a:rPr lang="nl-BE" dirty="0">
                <a:solidFill>
                  <a:srgbClr val="00B050"/>
                </a:solidFill>
              </a:rPr>
              <a:t>vaststellingen en voorstellen</a:t>
            </a:r>
            <a:r>
              <a:rPr lang="nl-B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24 februari 2023 document naar dienstverleners.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Vraag om </a:t>
            </a:r>
            <a:r>
              <a:rPr lang="nl-BE" dirty="0">
                <a:solidFill>
                  <a:srgbClr val="00B050"/>
                </a:solidFill>
              </a:rPr>
              <a:t>feedback</a:t>
            </a:r>
            <a:r>
              <a:rPr lang="nl-BE" dirty="0"/>
              <a:t> te geven over: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BE" dirty="0"/>
              <a:t>Foute notities?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BE" dirty="0"/>
              <a:t>Wat is er al aangepast intussen?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BE" dirty="0"/>
              <a:t>Waar wordt aan gewerkt?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BE" dirty="0"/>
              <a:t>Wat zal zeker niet veranderen?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Antwoorden</a:t>
            </a:r>
            <a:r>
              <a:rPr lang="nl-BE" dirty="0"/>
              <a:t> terug begin mei 2023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49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>
                <a:solidFill>
                  <a:srgbClr val="00B050"/>
                </a:solidFill>
              </a:rPr>
              <a:t>VIERDE FASE: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Met feedback, opmaak van </a:t>
            </a:r>
            <a:r>
              <a:rPr lang="nl-BE" dirty="0">
                <a:solidFill>
                  <a:srgbClr val="00B050"/>
                </a:solidFill>
              </a:rPr>
              <a:t>concrete voorstellen </a:t>
            </a:r>
            <a:r>
              <a:rPr lang="nl-BE" dirty="0"/>
              <a:t>voor toekomst.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Resultaat: 5 bladzijden concrete voorstellen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Regelgevende en algemene punten worden besproken met koepel Welzijnsschakel en Welzijnszorg in kader van hun campagne allemaal digitaal. Zij nemen deze punten mee op.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Uitwerken van acties met Het Lichtpunt in de komende periode.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5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/>
              <a:t>SAMENVATTING VOORSTELLEN (deels digitaal gerelateerd):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Telefonische bereikbaarheid </a:t>
            </a:r>
            <a:r>
              <a:rPr lang="nl-BE" dirty="0"/>
              <a:t>via gratis nummer, klantvriendelijk keuzemenu, wachttijdfunctie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Fysieke toegang </a:t>
            </a:r>
            <a:r>
              <a:rPr lang="nl-BE" dirty="0"/>
              <a:t>altijd mogelijk naast digitale, digitale loketten gebruiksvriendelijk en eenvoudig maken, uitgebreide data waarover dienstverleners beschikken gebruiken voor organisatie toegankelijkheid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Overzicht van wat op </a:t>
            </a:r>
            <a:r>
              <a:rPr lang="nl-BE" dirty="0">
                <a:solidFill>
                  <a:srgbClr val="00B050"/>
                </a:solidFill>
              </a:rPr>
              <a:t>papier</a:t>
            </a:r>
            <a:r>
              <a:rPr lang="nl-BE" dirty="0"/>
              <a:t> moet en wat </a:t>
            </a:r>
            <a:r>
              <a:rPr lang="nl-BE" dirty="0">
                <a:solidFill>
                  <a:srgbClr val="00B050"/>
                </a:solidFill>
              </a:rPr>
              <a:t>digitaal</a:t>
            </a:r>
            <a:r>
              <a:rPr lang="nl-BE" dirty="0"/>
              <a:t> kan, apps permanent verbeteren en vorming voorzien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0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Opvolging dossier </a:t>
            </a:r>
            <a:r>
              <a:rPr lang="nl-BE" dirty="0"/>
              <a:t>naast apps ook een papieren stappenplan (met rol OCMW), interne software dienstverleners voorzien van de nodige alarmbellen, verhoogde tegemoetkoming eenvoudiger dossieropbouw (</a:t>
            </a:r>
            <a:r>
              <a:rPr lang="nl-BE" dirty="0" err="1"/>
              <a:t>oa</a:t>
            </a:r>
            <a:r>
              <a:rPr lang="nl-BE" dirty="0"/>
              <a:t> kruispuntbanken), voorschotregelingen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Dossieropvolging dienstverlener: </a:t>
            </a:r>
            <a:r>
              <a:rPr lang="nl-BE" dirty="0">
                <a:solidFill>
                  <a:srgbClr val="00B050"/>
                </a:solidFill>
              </a:rPr>
              <a:t>trainen</a:t>
            </a:r>
            <a:r>
              <a:rPr lang="nl-BE" dirty="0"/>
              <a:t> van medewerkers voor opvang mensen in armoede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Digitale communicatie</a:t>
            </a:r>
            <a:r>
              <a:rPr lang="nl-BE" dirty="0"/>
              <a:t>: sms bij stappen in dossier, opletten met apps want smartphones hebben beperkingen, vorming voor leden gebruik apps, website, digitale formulieren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66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OCMW:</a:t>
            </a:r>
            <a:r>
              <a:rPr lang="nl-BE" dirty="0"/>
              <a:t> professionele toegang voor OCMW medewerkers en uitwerken systeem aangepast aan GDPR-regels, kan buurtgericht project Limburg soelaas brengen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Nationaal </a:t>
            </a:r>
            <a:r>
              <a:rPr lang="nl-BE" dirty="0"/>
              <a:t>aan te pakken: toegangen databanken, automatisch toekennen rechten, duurtijd verloop dossiers, hulpkassen niet toegankelijk voor overleg, zorgen voor </a:t>
            </a:r>
            <a:r>
              <a:rPr lang="nl-BE" dirty="0" err="1"/>
              <a:t>digibank</a:t>
            </a:r>
            <a:r>
              <a:rPr lang="nl-BE" dirty="0"/>
              <a:t> juiste smartphones in relatie tot apps, niet-digitale toegangen beschermen, klare taal, identificatieprocedure professionele toegangen dienstverleners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91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LICHTPUNT ACTIES</a:t>
            </a: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infoblad tips om dossier fysiek in te dienen.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Lijst alle locaties en openingsuren van de verschillende dienstverleners.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Overzicht digitale toepassingen van dienstverleners. Adressen websites, apps, telefonische contactsystemen.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Basis-info samenstellen van inhoud en verloop dossiers.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Herinneren betalen bijdrage ziekenfonds.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Uitwerking vorming voor loketbedienden/dossierbeheerders in samenwerking met Welzijnsschakels.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Opvolgen </a:t>
            </a:r>
            <a:r>
              <a:rPr lang="nl-BE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resultaten alle voorstellen</a:t>
            </a:r>
            <a:r>
              <a:rPr lang="nl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95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5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dirty="0">
                <a:solidFill>
                  <a:srgbClr val="00B050"/>
                </a:solidFill>
              </a:rPr>
              <a:t>TE ONTHOUDEN: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Verenigingen zoals Het Lichtpunt zijn belangrijk om schrijnende verhalen een kans te geven voor opvolging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Zonder twijfel vastbijten in het verhaal en volhouden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Wat werkt voor een gemiddeld modaal inkomen van een persoon of gezin werkt niet voor een persoon/gezin in armoede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Armoedetoets is zo belangrijk omdat hun werkelijkheid anders niet meegenomen wordt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Fysiek overleg is enorm belangrijk: het werkt confronterend als men het doorleefde verhaal hoort en het geeft kans tot ontrafelen complexiteit en zoeken evenwicht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04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5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>
                <a:solidFill>
                  <a:srgbClr val="00B050"/>
                </a:solidFill>
              </a:rPr>
              <a:t>TE ONTHOUDEN: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Uiteindelijk doel is aanzetten tot verandering en dit blijven volhouden. Het komt niet vanzelf en niet zomaar.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Ook partnerschappen belangrijk en dus samenwerking met OCMW/ nationale organisaties/ maar nog steeds op zoek naar partnerschappen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Toegang tot rechten moet blijvend onze drijfveer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Nodige tijd voorzien om verloop samen (mensen in armoede, vrijwilligers, partners zoals OCMW, de dienstverleners zelf) aan te pakken.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6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/>
              <a:t>HET LICHTPUNT BALEN</a:t>
            </a:r>
            <a:r>
              <a:rPr lang="nl-BE" dirty="0"/>
              <a:t> 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  <p:pic>
        <p:nvPicPr>
          <p:cNvPr id="1026" name="Picture 2" descr="optochtfoto">
            <a:extLst>
              <a:ext uri="{FF2B5EF4-FFF2-40B4-BE49-F238E27FC236}">
                <a16:creationId xmlns:a16="http://schemas.microsoft.com/office/drawing/2014/main" id="{BA5C8144-6523-5B75-D3AA-358AC2FB22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266" y="2472531"/>
            <a:ext cx="8766220" cy="318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88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HET LICHTPUNT BALEN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2226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l-NL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roep van mensen met- en zonder armoede-ervaring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2226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bestrijden we </a:t>
            </a:r>
            <a:r>
              <a:rPr lang="nl-NL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armoede en sociale uitsluiting.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Opgericht in 2004. 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2226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ereiken in Balen 160 gezinnen die in armoede leven of armoede-ervaring hebben.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Aangesloten bij vzw Welzijnsschakels.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6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HET LICHTPUNT BALEN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Doel: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mensen uit hun isolement halen,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ensen een stem geven,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jveren voor een volwaardige plaats in onze maatschappij.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doen wij: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Ontmoetingsmomenten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Socio-culturele activiteiten 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zoals: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Daguitstappen, cultuuruitstappen, knutselen, feesten, kienen, sporten, tuinieren, eigen culturele productie rond armoede, ...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0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HET LICHTPUNT BALEN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 mensen die in armoede leven een </a:t>
            </a:r>
            <a:r>
              <a:rPr lang="nl-NL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Ervaringsdeskundigen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getuigen op vele plaatsen.</a:t>
            </a:r>
            <a:endParaRPr lang="nl-NL" b="0" i="0" dirty="0">
              <a:solidFill>
                <a:srgbClr val="22262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informeren en spreken samen over bepaalde </a:t>
            </a:r>
            <a:r>
              <a:rPr lang="nl-NL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thema’s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b="0" i="0" dirty="0">
              <a:solidFill>
                <a:srgbClr val="22262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Hebben een </a:t>
            </a:r>
            <a:r>
              <a:rPr lang="nl-NL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structurele samenwerking 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 het OCMW (verschillende werkgroepen).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Overleg 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schepencollege over 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armoedebeleid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armoede-barometer</a:t>
            </a:r>
            <a:endParaRPr lang="nl-NL" b="0" i="0" dirty="0">
              <a:solidFill>
                <a:srgbClr val="22262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nl-NL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Werken samen </a:t>
            </a:r>
            <a:r>
              <a:rPr lang="nl-N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 o.a. gemeentelijke diensten en scholen</a:t>
            </a:r>
          </a:p>
          <a:p>
            <a:pPr algn="l"/>
            <a:endParaRPr lang="nl-NL" b="0" i="0" dirty="0">
              <a:solidFill>
                <a:srgbClr val="22262A"/>
              </a:solidFill>
              <a:effectLst/>
              <a:latin typeface="Noto Sans" panose="020B0502040504020204" pitchFamily="34" charset="0"/>
            </a:endParaRPr>
          </a:p>
          <a:p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0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HET LICHTPUNT BALEN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Steunen de campagne van </a:t>
            </a:r>
            <a:r>
              <a:rPr lang="nl-NL" sz="24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Welzijnszorg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nl-NL" sz="240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Iedereen verdient vakantie</a:t>
            </a: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bemiddelen voor goedkopere uitstappen, vakanties, culturele activiteiten, ....</a:t>
            </a:r>
            <a:endParaRPr lang="nl-NL" sz="2400" b="0" i="0" dirty="0">
              <a:solidFill>
                <a:srgbClr val="22262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Jaarlijks maken wij een </a:t>
            </a:r>
            <a:r>
              <a:rPr lang="nl-NL" sz="24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Terugblik</a:t>
            </a:r>
            <a:r>
              <a:rPr lang="nl-NL" sz="2400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2226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400" b="0" i="0" dirty="0">
                <a:solidFill>
                  <a:srgbClr val="2226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maal per jaar een eigen </a:t>
            </a:r>
            <a:r>
              <a:rPr lang="nl-NL" sz="24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infoblad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2226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info: </a:t>
            </a:r>
            <a:r>
              <a:rPr lang="nl-NL" sz="2400" dirty="0">
                <a:solidFill>
                  <a:srgbClr val="22262A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https://www.hetlichtpuntbalen.be/</a:t>
            </a:r>
            <a:endParaRPr lang="nl-NL" sz="2400" dirty="0">
              <a:solidFill>
                <a:srgbClr val="2226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b="0" i="0" dirty="0">
              <a:solidFill>
                <a:srgbClr val="22262A"/>
              </a:solidFill>
              <a:effectLst/>
              <a:latin typeface="Noto Sans" panose="020B0502040504020204" pitchFamily="34" charset="0"/>
            </a:endParaRPr>
          </a:p>
          <a:p>
            <a:r>
              <a:rPr lang="nl-BE" b="1" dirty="0"/>
              <a:t>VELE HANDEN MAKEN DIT MOGELIJK: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err="1">
                <a:solidFill>
                  <a:srgbClr val="00B050"/>
                </a:solidFill>
              </a:rPr>
              <a:t>Bestuursteam</a:t>
            </a:r>
            <a:r>
              <a:rPr lang="nl-BE" dirty="0"/>
              <a:t> van mensen met en zonder armoede-ervaring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Vrijwilligersgroep</a:t>
            </a:r>
            <a:r>
              <a:rPr lang="nl-BE" dirty="0"/>
              <a:t> vooral mensen met armoede-ervaring</a:t>
            </a:r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3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b="1" dirty="0"/>
              <a:t>AANLEIDING: SCHRIJNENDE VERHALEN LAATTIJDIGE UITKERINGEN.</a:t>
            </a:r>
          </a:p>
          <a:p>
            <a:r>
              <a:rPr lang="nl-BE" dirty="0"/>
              <a:t>Corona-periode: </a:t>
            </a:r>
            <a:r>
              <a:rPr lang="nl-BE" dirty="0">
                <a:solidFill>
                  <a:srgbClr val="00B050"/>
                </a:solidFill>
              </a:rPr>
              <a:t>fysieke toegangen </a:t>
            </a:r>
            <a:r>
              <a:rPr lang="nl-BE" dirty="0"/>
              <a:t>tot dienstverlening uitkering werkloosheid en ziekte en invaliditeit </a:t>
            </a:r>
            <a:r>
              <a:rPr lang="nl-BE" dirty="0" err="1"/>
              <a:t>esloten</a:t>
            </a:r>
            <a:r>
              <a:rPr lang="nl-BE" dirty="0"/>
              <a:t>.</a:t>
            </a:r>
          </a:p>
          <a:p>
            <a:r>
              <a:rPr lang="nl-BE" dirty="0"/>
              <a:t>Contacten beperkt tot brievenbus, telefonisch, </a:t>
            </a:r>
            <a:r>
              <a:rPr lang="nl-BE" dirty="0">
                <a:solidFill>
                  <a:srgbClr val="00B050"/>
                </a:solidFill>
              </a:rPr>
              <a:t>digitaal</a:t>
            </a:r>
            <a:r>
              <a:rPr lang="nl-BE" dirty="0"/>
              <a:t> (mail en nieuwe apps).</a:t>
            </a:r>
          </a:p>
          <a:p>
            <a:r>
              <a:rPr lang="nl-BE" dirty="0">
                <a:solidFill>
                  <a:srgbClr val="00B050"/>
                </a:solidFill>
              </a:rPr>
              <a:t>Gevolg</a:t>
            </a:r>
            <a:r>
              <a:rPr lang="nl-BE" dirty="0"/>
              <a:t>: verloren dossiers, onduidelijkheid over opvolging en verloop,  moeilijk om contact te krijgen.</a:t>
            </a:r>
          </a:p>
          <a:p>
            <a:r>
              <a:rPr lang="nl-BE" dirty="0">
                <a:solidFill>
                  <a:srgbClr val="00B050"/>
                </a:solidFill>
              </a:rPr>
              <a:t>OCMW</a:t>
            </a:r>
            <a:r>
              <a:rPr lang="nl-BE" dirty="0"/>
              <a:t> medewerkers sprongen in, maar konden niet altijd helpen</a:t>
            </a:r>
          </a:p>
          <a:p>
            <a:r>
              <a:rPr lang="nl-BE" dirty="0"/>
              <a:t>Gevolg: </a:t>
            </a:r>
            <a:r>
              <a:rPr lang="nl-BE" dirty="0">
                <a:solidFill>
                  <a:srgbClr val="00B050"/>
                </a:solidFill>
              </a:rPr>
              <a:t>late uitbetaling </a:t>
            </a:r>
            <a:r>
              <a:rPr lang="nl-BE" dirty="0"/>
              <a:t>uitkeringen =&gt; rampscenario voor mensen in armoede.</a:t>
            </a:r>
          </a:p>
          <a:p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3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>
                <a:solidFill>
                  <a:srgbClr val="00B050"/>
                </a:solidFill>
              </a:rPr>
              <a:t>EERSTE FASE</a:t>
            </a:r>
            <a:r>
              <a:rPr lang="nl-BE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Problemen kwamen aan bod in ons overleg met OCMW.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Problemen werden gesignaleerd tijdens onze ontmoetingsmomenten.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Start </a:t>
            </a:r>
            <a:r>
              <a:rPr lang="nl-BE" dirty="0">
                <a:solidFill>
                  <a:srgbClr val="00B050"/>
                </a:solidFill>
              </a:rPr>
              <a:t>Lichtpunt werkgroep </a:t>
            </a:r>
            <a:r>
              <a:rPr lang="nl-BE" dirty="0"/>
              <a:t>met mensen met concrete ervaringen en medewerkers OCMW (juni t.e.m. augustus 2022).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Werkgroep aan de slag met de verhalen.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B050"/>
                </a:solidFill>
              </a:rPr>
              <a:t>Resultaat</a:t>
            </a:r>
            <a:r>
              <a:rPr lang="nl-BE" dirty="0"/>
              <a:t>: brief voor de dienstverleners met opsomming van alle ervaringen en oproep voor overleg.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8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DBC48-B0F6-B3D8-C9FA-8B83C3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BOTTOM-UP PROJECT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BA98-39DD-C536-2096-A76EA535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Overzicht van alle </a:t>
            </a:r>
            <a:r>
              <a:rPr lang="nl-BE" dirty="0">
                <a:solidFill>
                  <a:srgbClr val="00B050"/>
                </a:solidFill>
              </a:rPr>
              <a:t>concrete ervaringen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Telefonische bereikbaarheid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Fysieke bereikbaarheid (maken van afspraken)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Afleveren van documenten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Doorlooptijd documenten en deadlines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Opvolging door de diensten van het dossier en de volledigheid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Opvolging van het dossier door het lid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Digitale communicatie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Rol OCMW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Wetgeving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BE" dirty="0"/>
          </a:p>
        </p:txBody>
      </p:sp>
      <p:pic>
        <p:nvPicPr>
          <p:cNvPr id="4" name="Afbeelding 3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42BE3D51-7BA2-C7F1-D349-EAC51ED0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80" y="398626"/>
            <a:ext cx="1574800" cy="1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206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1108</Words>
  <Application>Microsoft Office PowerPoint</Application>
  <PresentationFormat>Breedbeeld</PresentationFormat>
  <Paragraphs>121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Noto Sans</vt:lpstr>
      <vt:lpstr>Wingdings</vt:lpstr>
      <vt:lpstr>Kantoorthema</vt:lpstr>
      <vt:lpstr>TOEGANKELIJKHEID UITKERINGSINSTELLINGEN EEN BOTTOM-UP PROJECT</vt:lpstr>
      <vt:lpstr>HET LICHTPUNT BALEN </vt:lpstr>
      <vt:lpstr>HET LICHTPUNT BALEN </vt:lpstr>
      <vt:lpstr>HET LICHTPUNT BALEN </vt:lpstr>
      <vt:lpstr>HET LICHTPUNT BALEN </vt:lpstr>
      <vt:lpstr>HET LICHTPUNT BALEN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  <vt:lpstr>BOTTOM-UP PROJECT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TOEGANKELIJKHEID UITKERINGSINSTELLINGEN EEN BOTTOM-UP PROJECT</dc:title>
  <dc:creator>Mon Verrydt</dc:creator>
  <cp:lastModifiedBy>Mon Verrydt</cp:lastModifiedBy>
  <cp:revision>32</cp:revision>
  <dcterms:created xsi:type="dcterms:W3CDTF">2023-06-07T15:05:16Z</dcterms:created>
  <dcterms:modified xsi:type="dcterms:W3CDTF">2023-06-14T13:11:59Z</dcterms:modified>
</cp:coreProperties>
</file>