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3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4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26" r:id="rId2"/>
    <p:sldMasterId id="2147483739" r:id="rId3"/>
    <p:sldMasterId id="2147483747" r:id="rId4"/>
    <p:sldMasterId id="2147483756" r:id="rId5"/>
  </p:sldMasterIdLst>
  <p:notesMasterIdLst>
    <p:notesMasterId r:id="rId39"/>
  </p:notesMasterIdLst>
  <p:sldIdLst>
    <p:sldId id="655" r:id="rId6"/>
    <p:sldId id="1478" r:id="rId7"/>
    <p:sldId id="563" r:id="rId8"/>
    <p:sldId id="1479" r:id="rId9"/>
    <p:sldId id="1480" r:id="rId10"/>
    <p:sldId id="636" r:id="rId11"/>
    <p:sldId id="658" r:id="rId12"/>
    <p:sldId id="588" r:id="rId13"/>
    <p:sldId id="809" r:id="rId14"/>
    <p:sldId id="590" r:id="rId15"/>
    <p:sldId id="810" r:id="rId16"/>
    <p:sldId id="783" r:id="rId17"/>
    <p:sldId id="784" r:id="rId18"/>
    <p:sldId id="435" r:id="rId19"/>
    <p:sldId id="1481" r:id="rId20"/>
    <p:sldId id="426" r:id="rId21"/>
    <p:sldId id="811" r:id="rId22"/>
    <p:sldId id="812" r:id="rId23"/>
    <p:sldId id="1465" r:id="rId24"/>
    <p:sldId id="1126" r:id="rId25"/>
    <p:sldId id="1467" r:id="rId26"/>
    <p:sldId id="1469" r:id="rId27"/>
    <p:sldId id="1468" r:id="rId28"/>
    <p:sldId id="608" r:id="rId29"/>
    <p:sldId id="578" r:id="rId30"/>
    <p:sldId id="1470" r:id="rId31"/>
    <p:sldId id="1471" r:id="rId32"/>
    <p:sldId id="1473" r:id="rId33"/>
    <p:sldId id="1474" r:id="rId34"/>
    <p:sldId id="1475" r:id="rId35"/>
    <p:sldId id="1476" r:id="rId36"/>
    <p:sldId id="1477" r:id="rId37"/>
    <p:sldId id="1472" r:id="rId38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FC16CC-621B-48AD-B5FE-42D2EE672868}" v="536" dt="2023-06-19T19:01:48.025"/>
    <p1510:client id="{F66368E5-23F8-48C3-9823-BA00C7B86006}" v="166" dt="2023-06-20T08:33:38.9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oubin" userId="251b6961-e5fe-48dd-9305-7d9617d9f09f" providerId="ADAL" clId="{F66368E5-23F8-48C3-9823-BA00C7B86006}"/>
    <pc:docChg chg="undo custSel addSld delSld modSld">
      <pc:chgData name="Eric Goubin" userId="251b6961-e5fe-48dd-9305-7d9617d9f09f" providerId="ADAL" clId="{F66368E5-23F8-48C3-9823-BA00C7B86006}" dt="2023-06-20T09:07:10.113" v="1520" actId="47"/>
      <pc:docMkLst>
        <pc:docMk/>
      </pc:docMkLst>
      <pc:sldChg chg="del">
        <pc:chgData name="Eric Goubin" userId="251b6961-e5fe-48dd-9305-7d9617d9f09f" providerId="ADAL" clId="{F66368E5-23F8-48C3-9823-BA00C7B86006}" dt="2023-06-20T09:06:33.176" v="1517" actId="47"/>
        <pc:sldMkLst>
          <pc:docMk/>
          <pc:sldMk cId="2370062943" sldId="447"/>
        </pc:sldMkLst>
      </pc:sldChg>
      <pc:sldChg chg="addSp delSp modSp add mod">
        <pc:chgData name="Eric Goubin" userId="251b6961-e5fe-48dd-9305-7d9617d9f09f" providerId="ADAL" clId="{F66368E5-23F8-48C3-9823-BA00C7B86006}" dt="2023-06-20T08:25:13.741" v="1467" actId="478"/>
        <pc:sldMkLst>
          <pc:docMk/>
          <pc:sldMk cId="3349627623" sldId="636"/>
        </pc:sldMkLst>
        <pc:spChg chg="add del mod">
          <ac:chgData name="Eric Goubin" userId="251b6961-e5fe-48dd-9305-7d9617d9f09f" providerId="ADAL" clId="{F66368E5-23F8-48C3-9823-BA00C7B86006}" dt="2023-06-20T08:25:13.741" v="1467" actId="478"/>
          <ac:spMkLst>
            <pc:docMk/>
            <pc:sldMk cId="3349627623" sldId="636"/>
            <ac:spMk id="3" creationId="{2D14FBB8-33F8-E2B0-79E2-8A8B7B3C036B}"/>
          </ac:spMkLst>
        </pc:spChg>
        <pc:spChg chg="del">
          <ac:chgData name="Eric Goubin" userId="251b6961-e5fe-48dd-9305-7d9617d9f09f" providerId="ADAL" clId="{F66368E5-23F8-48C3-9823-BA00C7B86006}" dt="2023-06-20T08:24:06.518" v="1462" actId="478"/>
          <ac:spMkLst>
            <pc:docMk/>
            <pc:sldMk cId="3349627623" sldId="636"/>
            <ac:spMk id="6" creationId="{A31E106E-5C0F-D01D-51E0-68E14DF9F4C7}"/>
          </ac:spMkLst>
        </pc:spChg>
        <pc:picChg chg="mod">
          <ac:chgData name="Eric Goubin" userId="251b6961-e5fe-48dd-9305-7d9617d9f09f" providerId="ADAL" clId="{F66368E5-23F8-48C3-9823-BA00C7B86006}" dt="2023-06-20T08:24:10.522" v="1463" actId="1076"/>
          <ac:picMkLst>
            <pc:docMk/>
            <pc:sldMk cId="3349627623" sldId="636"/>
            <ac:picMk id="4" creationId="{8FC7BC91-BD8A-5C87-2F9F-5CD961AF1357}"/>
          </ac:picMkLst>
        </pc:picChg>
      </pc:sldChg>
      <pc:sldChg chg="modSp mod">
        <pc:chgData name="Eric Goubin" userId="251b6961-e5fe-48dd-9305-7d9617d9f09f" providerId="ADAL" clId="{F66368E5-23F8-48C3-9823-BA00C7B86006}" dt="2023-06-20T08:27:51.749" v="1507" actId="20577"/>
        <pc:sldMkLst>
          <pc:docMk/>
          <pc:sldMk cId="3953534195" sldId="655"/>
        </pc:sldMkLst>
        <pc:spChg chg="mod">
          <ac:chgData name="Eric Goubin" userId="251b6961-e5fe-48dd-9305-7d9617d9f09f" providerId="ADAL" clId="{F66368E5-23F8-48C3-9823-BA00C7B86006}" dt="2023-06-20T08:27:51.749" v="1507" actId="20577"/>
          <ac:spMkLst>
            <pc:docMk/>
            <pc:sldMk cId="3953534195" sldId="655"/>
            <ac:spMk id="4" creationId="{52C34B99-507C-F338-721C-86D8CACF7509}"/>
          </ac:spMkLst>
        </pc:spChg>
      </pc:sldChg>
      <pc:sldChg chg="modSp">
        <pc:chgData name="Eric Goubin" userId="251b6961-e5fe-48dd-9305-7d9617d9f09f" providerId="ADAL" clId="{F66368E5-23F8-48C3-9823-BA00C7B86006}" dt="2023-06-20T06:35:07.332" v="267" actId="255"/>
        <pc:sldMkLst>
          <pc:docMk/>
          <pc:sldMk cId="4026127370" sldId="783"/>
        </pc:sldMkLst>
        <pc:graphicFrameChg chg="mod">
          <ac:chgData name="Eric Goubin" userId="251b6961-e5fe-48dd-9305-7d9617d9f09f" providerId="ADAL" clId="{F66368E5-23F8-48C3-9823-BA00C7B86006}" dt="2023-06-20T06:35:07.332" v="267" actId="255"/>
          <ac:graphicFrameMkLst>
            <pc:docMk/>
            <pc:sldMk cId="4026127370" sldId="783"/>
            <ac:graphicFrameMk id="4" creationId="{E64EC4C5-0F11-4D5E-BB7B-91D1C58B29F5}"/>
          </ac:graphicFrameMkLst>
        </pc:graphicFrameChg>
      </pc:sldChg>
      <pc:sldChg chg="del">
        <pc:chgData name="Eric Goubin" userId="251b6961-e5fe-48dd-9305-7d9617d9f09f" providerId="ADAL" clId="{F66368E5-23F8-48C3-9823-BA00C7B86006}" dt="2023-06-20T07:08:36.636" v="495" actId="47"/>
        <pc:sldMkLst>
          <pc:docMk/>
          <pc:sldMk cId="2565071739" sldId="808"/>
        </pc:sldMkLst>
      </pc:sldChg>
      <pc:sldChg chg="addSp modSp mod">
        <pc:chgData name="Eric Goubin" userId="251b6961-e5fe-48dd-9305-7d9617d9f09f" providerId="ADAL" clId="{F66368E5-23F8-48C3-9823-BA00C7B86006}" dt="2023-06-20T06:32:38.129" v="191" actId="14100"/>
        <pc:sldMkLst>
          <pc:docMk/>
          <pc:sldMk cId="1121022494" sldId="809"/>
        </pc:sldMkLst>
        <pc:spChg chg="add mod">
          <ac:chgData name="Eric Goubin" userId="251b6961-e5fe-48dd-9305-7d9617d9f09f" providerId="ADAL" clId="{F66368E5-23F8-48C3-9823-BA00C7B86006}" dt="2023-06-20T06:32:38.129" v="191" actId="14100"/>
          <ac:spMkLst>
            <pc:docMk/>
            <pc:sldMk cId="1121022494" sldId="809"/>
            <ac:spMk id="2" creationId="{FB7B4BC8-9C2C-93D4-750C-F69424A69E73}"/>
          </ac:spMkLst>
        </pc:spChg>
      </pc:sldChg>
      <pc:sldChg chg="addSp modSp mod">
        <pc:chgData name="Eric Goubin" userId="251b6961-e5fe-48dd-9305-7d9617d9f09f" providerId="ADAL" clId="{F66368E5-23F8-48C3-9823-BA00C7B86006}" dt="2023-06-20T06:33:43.327" v="266" actId="1076"/>
        <pc:sldMkLst>
          <pc:docMk/>
          <pc:sldMk cId="2386163550" sldId="810"/>
        </pc:sldMkLst>
        <pc:spChg chg="add mod">
          <ac:chgData name="Eric Goubin" userId="251b6961-e5fe-48dd-9305-7d9617d9f09f" providerId="ADAL" clId="{F66368E5-23F8-48C3-9823-BA00C7B86006}" dt="2023-06-20T06:33:43.327" v="266" actId="1076"/>
          <ac:spMkLst>
            <pc:docMk/>
            <pc:sldMk cId="2386163550" sldId="810"/>
            <ac:spMk id="2" creationId="{0BEB1500-A670-F281-8EE2-ABE5954C84A3}"/>
          </ac:spMkLst>
        </pc:spChg>
      </pc:sldChg>
      <pc:sldChg chg="del">
        <pc:chgData name="Eric Goubin" userId="251b6961-e5fe-48dd-9305-7d9617d9f09f" providerId="ADAL" clId="{F66368E5-23F8-48C3-9823-BA00C7B86006}" dt="2023-06-20T09:07:10.113" v="1520" actId="47"/>
        <pc:sldMkLst>
          <pc:docMk/>
          <pc:sldMk cId="3470525174" sldId="1466"/>
        </pc:sldMkLst>
      </pc:sldChg>
      <pc:sldChg chg="add del">
        <pc:chgData name="Eric Goubin" userId="251b6961-e5fe-48dd-9305-7d9617d9f09f" providerId="ADAL" clId="{F66368E5-23F8-48C3-9823-BA00C7B86006}" dt="2023-06-20T09:07:06.667" v="1519" actId="47"/>
        <pc:sldMkLst>
          <pc:docMk/>
          <pc:sldMk cId="2047677959" sldId="1467"/>
        </pc:sldMkLst>
      </pc:sldChg>
      <pc:sldChg chg="modSp mod">
        <pc:chgData name="Eric Goubin" userId="251b6961-e5fe-48dd-9305-7d9617d9f09f" providerId="ADAL" clId="{F66368E5-23F8-48C3-9823-BA00C7B86006}" dt="2023-06-20T07:03:55.047" v="300" actId="20577"/>
        <pc:sldMkLst>
          <pc:docMk/>
          <pc:sldMk cId="1732751266" sldId="1469"/>
        </pc:sldMkLst>
        <pc:spChg chg="mod">
          <ac:chgData name="Eric Goubin" userId="251b6961-e5fe-48dd-9305-7d9617d9f09f" providerId="ADAL" clId="{F66368E5-23F8-48C3-9823-BA00C7B86006}" dt="2023-06-20T07:03:55.047" v="300" actId="20577"/>
          <ac:spMkLst>
            <pc:docMk/>
            <pc:sldMk cId="1732751266" sldId="1469"/>
            <ac:spMk id="4" creationId="{52C34B99-507C-F338-721C-86D8CACF7509}"/>
          </ac:spMkLst>
        </pc:spChg>
      </pc:sldChg>
      <pc:sldChg chg="modSp mod">
        <pc:chgData name="Eric Goubin" userId="251b6961-e5fe-48dd-9305-7d9617d9f09f" providerId="ADAL" clId="{F66368E5-23F8-48C3-9823-BA00C7B86006}" dt="2023-06-20T07:28:33.864" v="1183" actId="20577"/>
        <pc:sldMkLst>
          <pc:docMk/>
          <pc:sldMk cId="805660683" sldId="1473"/>
        </pc:sldMkLst>
        <pc:spChg chg="mod">
          <ac:chgData name="Eric Goubin" userId="251b6961-e5fe-48dd-9305-7d9617d9f09f" providerId="ADAL" clId="{F66368E5-23F8-48C3-9823-BA00C7B86006}" dt="2023-06-20T07:28:33.864" v="1183" actId="20577"/>
          <ac:spMkLst>
            <pc:docMk/>
            <pc:sldMk cId="805660683" sldId="1473"/>
            <ac:spMk id="3" creationId="{9E159BA4-5793-4789-A6AD-922FFE91C800}"/>
          </ac:spMkLst>
        </pc:spChg>
      </pc:sldChg>
      <pc:sldChg chg="modSp mod">
        <pc:chgData name="Eric Goubin" userId="251b6961-e5fe-48dd-9305-7d9617d9f09f" providerId="ADAL" clId="{F66368E5-23F8-48C3-9823-BA00C7B86006}" dt="2023-06-20T07:30:41.970" v="1290" actId="20577"/>
        <pc:sldMkLst>
          <pc:docMk/>
          <pc:sldMk cId="1698438709" sldId="1474"/>
        </pc:sldMkLst>
        <pc:spChg chg="mod">
          <ac:chgData name="Eric Goubin" userId="251b6961-e5fe-48dd-9305-7d9617d9f09f" providerId="ADAL" clId="{F66368E5-23F8-48C3-9823-BA00C7B86006}" dt="2023-06-20T07:30:41.970" v="1290" actId="20577"/>
          <ac:spMkLst>
            <pc:docMk/>
            <pc:sldMk cId="1698438709" sldId="1474"/>
            <ac:spMk id="3" creationId="{9E159BA4-5793-4789-A6AD-922FFE91C800}"/>
          </ac:spMkLst>
        </pc:spChg>
      </pc:sldChg>
      <pc:sldChg chg="modSp mod">
        <pc:chgData name="Eric Goubin" userId="251b6961-e5fe-48dd-9305-7d9617d9f09f" providerId="ADAL" clId="{F66368E5-23F8-48C3-9823-BA00C7B86006}" dt="2023-06-20T07:30:57.314" v="1294" actId="20577"/>
        <pc:sldMkLst>
          <pc:docMk/>
          <pc:sldMk cId="2054477985" sldId="1475"/>
        </pc:sldMkLst>
        <pc:spChg chg="mod">
          <ac:chgData name="Eric Goubin" userId="251b6961-e5fe-48dd-9305-7d9617d9f09f" providerId="ADAL" clId="{F66368E5-23F8-48C3-9823-BA00C7B86006}" dt="2023-06-20T07:30:57.314" v="1294" actId="20577"/>
          <ac:spMkLst>
            <pc:docMk/>
            <pc:sldMk cId="2054477985" sldId="1475"/>
            <ac:spMk id="3" creationId="{9E159BA4-5793-4789-A6AD-922FFE91C800}"/>
          </ac:spMkLst>
        </pc:spChg>
      </pc:sldChg>
      <pc:sldChg chg="modSp mod">
        <pc:chgData name="Eric Goubin" userId="251b6961-e5fe-48dd-9305-7d9617d9f09f" providerId="ADAL" clId="{F66368E5-23F8-48C3-9823-BA00C7B86006}" dt="2023-06-20T07:32:06.659" v="1342" actId="20577"/>
        <pc:sldMkLst>
          <pc:docMk/>
          <pc:sldMk cId="3721240751" sldId="1476"/>
        </pc:sldMkLst>
        <pc:spChg chg="mod">
          <ac:chgData name="Eric Goubin" userId="251b6961-e5fe-48dd-9305-7d9617d9f09f" providerId="ADAL" clId="{F66368E5-23F8-48C3-9823-BA00C7B86006}" dt="2023-06-20T07:32:06.659" v="1342" actId="20577"/>
          <ac:spMkLst>
            <pc:docMk/>
            <pc:sldMk cId="3721240751" sldId="1476"/>
            <ac:spMk id="3" creationId="{9E159BA4-5793-4789-A6AD-922FFE91C800}"/>
          </ac:spMkLst>
        </pc:spChg>
      </pc:sldChg>
      <pc:sldChg chg="modSp mod">
        <pc:chgData name="Eric Goubin" userId="251b6961-e5fe-48dd-9305-7d9617d9f09f" providerId="ADAL" clId="{F66368E5-23F8-48C3-9823-BA00C7B86006}" dt="2023-06-20T08:27:10.242" v="1506" actId="5793"/>
        <pc:sldMkLst>
          <pc:docMk/>
          <pc:sldMk cId="529005169" sldId="1477"/>
        </pc:sldMkLst>
        <pc:spChg chg="mod">
          <ac:chgData name="Eric Goubin" userId="251b6961-e5fe-48dd-9305-7d9617d9f09f" providerId="ADAL" clId="{F66368E5-23F8-48C3-9823-BA00C7B86006}" dt="2023-06-20T08:27:10.242" v="1506" actId="5793"/>
          <ac:spMkLst>
            <pc:docMk/>
            <pc:sldMk cId="529005169" sldId="1477"/>
            <ac:spMk id="4" creationId="{52C34B99-507C-F338-721C-86D8CACF7509}"/>
          </ac:spMkLst>
        </pc:spChg>
      </pc:sldChg>
      <pc:sldChg chg="modSp add mod modAnim">
        <pc:chgData name="Eric Goubin" userId="251b6961-e5fe-48dd-9305-7d9617d9f09f" providerId="ADAL" clId="{F66368E5-23F8-48C3-9823-BA00C7B86006}" dt="2023-06-20T08:23:05.237" v="1460" actId="1035"/>
        <pc:sldMkLst>
          <pc:docMk/>
          <pc:sldMk cId="3539688309" sldId="1478"/>
        </pc:sldMkLst>
        <pc:spChg chg="mod">
          <ac:chgData name="Eric Goubin" userId="251b6961-e5fe-48dd-9305-7d9617d9f09f" providerId="ADAL" clId="{F66368E5-23F8-48C3-9823-BA00C7B86006}" dt="2023-06-20T07:04:39.661" v="312" actId="20577"/>
          <ac:spMkLst>
            <pc:docMk/>
            <pc:sldMk cId="3539688309" sldId="1478"/>
            <ac:spMk id="2" creationId="{289A15F6-B40E-015F-6E35-EB647CE1D93F}"/>
          </ac:spMkLst>
        </pc:spChg>
        <pc:spChg chg="mod">
          <ac:chgData name="Eric Goubin" userId="251b6961-e5fe-48dd-9305-7d9617d9f09f" providerId="ADAL" clId="{F66368E5-23F8-48C3-9823-BA00C7B86006}" dt="2023-06-20T08:23:05.237" v="1460" actId="1035"/>
          <ac:spMkLst>
            <pc:docMk/>
            <pc:sldMk cId="3539688309" sldId="1478"/>
            <ac:spMk id="3" creationId="{9E159BA4-5793-4789-A6AD-922FFE91C800}"/>
          </ac:spMkLst>
        </pc:spChg>
      </pc:sldChg>
      <pc:sldChg chg="modSp add mod modAnim">
        <pc:chgData name="Eric Goubin" userId="251b6961-e5fe-48dd-9305-7d9617d9f09f" providerId="ADAL" clId="{F66368E5-23F8-48C3-9823-BA00C7B86006}" dt="2023-06-20T07:16:46.730" v="1151" actId="20577"/>
        <pc:sldMkLst>
          <pc:docMk/>
          <pc:sldMk cId="373039240" sldId="1479"/>
        </pc:sldMkLst>
        <pc:spChg chg="mod">
          <ac:chgData name="Eric Goubin" userId="251b6961-e5fe-48dd-9305-7d9617d9f09f" providerId="ADAL" clId="{F66368E5-23F8-48C3-9823-BA00C7B86006}" dt="2023-06-20T07:10:31.460" v="545" actId="5793"/>
          <ac:spMkLst>
            <pc:docMk/>
            <pc:sldMk cId="373039240" sldId="1479"/>
            <ac:spMk id="2" creationId="{289A15F6-B40E-015F-6E35-EB647CE1D93F}"/>
          </ac:spMkLst>
        </pc:spChg>
        <pc:spChg chg="mod">
          <ac:chgData name="Eric Goubin" userId="251b6961-e5fe-48dd-9305-7d9617d9f09f" providerId="ADAL" clId="{F66368E5-23F8-48C3-9823-BA00C7B86006}" dt="2023-06-20T07:16:46.730" v="1151" actId="20577"/>
          <ac:spMkLst>
            <pc:docMk/>
            <pc:sldMk cId="373039240" sldId="1479"/>
            <ac:spMk id="3" creationId="{9E159BA4-5793-4789-A6AD-922FFE91C800}"/>
          </ac:spMkLst>
        </pc:spChg>
      </pc:sldChg>
      <pc:sldChg chg="add">
        <pc:chgData name="Eric Goubin" userId="251b6961-e5fe-48dd-9305-7d9617d9f09f" providerId="ADAL" clId="{F66368E5-23F8-48C3-9823-BA00C7B86006}" dt="2023-06-20T08:25:08.650" v="1466"/>
        <pc:sldMkLst>
          <pc:docMk/>
          <pc:sldMk cId="4067693179" sldId="1480"/>
        </pc:sldMkLst>
      </pc:sldChg>
      <pc:sldChg chg="addSp delSp modSp new mod">
        <pc:chgData name="Eric Goubin" userId="251b6961-e5fe-48dd-9305-7d9617d9f09f" providerId="ADAL" clId="{F66368E5-23F8-48C3-9823-BA00C7B86006}" dt="2023-06-20T08:34:14.405" v="1516" actId="14100"/>
        <pc:sldMkLst>
          <pc:docMk/>
          <pc:sldMk cId="2012240261" sldId="1481"/>
        </pc:sldMkLst>
        <pc:spChg chg="del">
          <ac:chgData name="Eric Goubin" userId="251b6961-e5fe-48dd-9305-7d9617d9f09f" providerId="ADAL" clId="{F66368E5-23F8-48C3-9823-BA00C7B86006}" dt="2023-06-20T08:33:35.091" v="1509" actId="478"/>
          <ac:spMkLst>
            <pc:docMk/>
            <pc:sldMk cId="2012240261" sldId="1481"/>
            <ac:spMk id="3" creationId="{4D3AE2A2-F602-10BA-E822-4140EA17AB05}"/>
          </ac:spMkLst>
        </pc:spChg>
        <pc:graphicFrameChg chg="add mod">
          <ac:chgData name="Eric Goubin" userId="251b6961-e5fe-48dd-9305-7d9617d9f09f" providerId="ADAL" clId="{F66368E5-23F8-48C3-9823-BA00C7B86006}" dt="2023-06-20T08:34:14.405" v="1516" actId="14100"/>
          <ac:graphicFrameMkLst>
            <pc:docMk/>
            <pc:sldMk cId="2012240261" sldId="1481"/>
            <ac:graphicFrameMk id="4" creationId="{588FCFA7-4631-4830-9BC3-309F5B665A37}"/>
          </ac:graphicFrameMkLst>
        </pc:graphicFrameChg>
      </pc:sldChg>
    </pc:docChg>
  </pc:docChgLst>
  <pc:docChgLst>
    <pc:chgData name="Eric Goubin" userId="251b6961-e5fe-48dd-9305-7d9617d9f09f" providerId="ADAL" clId="{D6FC16CC-621B-48AD-B5FE-42D2EE672868}"/>
    <pc:docChg chg="undo custSel addSld delSld modSld sldOrd delMainMaster">
      <pc:chgData name="Eric Goubin" userId="251b6961-e5fe-48dd-9305-7d9617d9f09f" providerId="ADAL" clId="{D6FC16CC-621B-48AD-B5FE-42D2EE672868}" dt="2023-06-19T19:03:41.809" v="1361" actId="207"/>
      <pc:docMkLst>
        <pc:docMk/>
      </pc:docMkLst>
      <pc:sldChg chg="add">
        <pc:chgData name="Eric Goubin" userId="251b6961-e5fe-48dd-9305-7d9617d9f09f" providerId="ADAL" clId="{D6FC16CC-621B-48AD-B5FE-42D2EE672868}" dt="2023-06-19T17:13:40.317" v="401"/>
        <pc:sldMkLst>
          <pc:docMk/>
          <pc:sldMk cId="363897500" sldId="426"/>
        </pc:sldMkLst>
      </pc:sldChg>
      <pc:sldChg chg="del">
        <pc:chgData name="Eric Goubin" userId="251b6961-e5fe-48dd-9305-7d9617d9f09f" providerId="ADAL" clId="{D6FC16CC-621B-48AD-B5FE-42D2EE672868}" dt="2023-06-19T17:08:28.561" v="367" actId="2696"/>
        <pc:sldMkLst>
          <pc:docMk/>
          <pc:sldMk cId="1037334634" sldId="435"/>
        </pc:sldMkLst>
      </pc:sldChg>
      <pc:sldChg chg="modAnim">
        <pc:chgData name="Eric Goubin" userId="251b6961-e5fe-48dd-9305-7d9617d9f09f" providerId="ADAL" clId="{D6FC16CC-621B-48AD-B5FE-42D2EE672868}" dt="2023-06-19T18:58:44.261" v="1298"/>
        <pc:sldMkLst>
          <pc:docMk/>
          <pc:sldMk cId="1838916668" sldId="435"/>
        </pc:sldMkLst>
      </pc:sldChg>
      <pc:sldChg chg="modSp add del">
        <pc:chgData name="Eric Goubin" userId="251b6961-e5fe-48dd-9305-7d9617d9f09f" providerId="ADAL" clId="{D6FC16CC-621B-48AD-B5FE-42D2EE672868}" dt="2023-06-19T17:08:40.843" v="369"/>
        <pc:sldMkLst>
          <pc:docMk/>
          <pc:sldMk cId="3324675147" sldId="435"/>
        </pc:sldMkLst>
        <pc:spChg chg="mod">
          <ac:chgData name="Eric Goubin" userId="251b6961-e5fe-48dd-9305-7d9617d9f09f" providerId="ADAL" clId="{D6FC16CC-621B-48AD-B5FE-42D2EE672868}" dt="2023-06-19T17:08:34.324" v="368"/>
          <ac:spMkLst>
            <pc:docMk/>
            <pc:sldMk cId="3324675147" sldId="435"/>
            <ac:spMk id="2" creationId="{18183264-1382-458F-B6E7-9E258A38C85B}"/>
          </ac:spMkLst>
        </pc:spChg>
      </pc:sldChg>
      <pc:sldChg chg="modAnim">
        <pc:chgData name="Eric Goubin" userId="251b6961-e5fe-48dd-9305-7d9617d9f09f" providerId="ADAL" clId="{D6FC16CC-621B-48AD-B5FE-42D2EE672868}" dt="2023-06-19T18:59:02.793" v="1299"/>
        <pc:sldMkLst>
          <pc:docMk/>
          <pc:sldMk cId="2370062943" sldId="447"/>
        </pc:sldMkLst>
      </pc:sldChg>
      <pc:sldChg chg="modSp add del">
        <pc:chgData name="Eric Goubin" userId="251b6961-e5fe-48dd-9305-7d9617d9f09f" providerId="ADAL" clId="{D6FC16CC-621B-48AD-B5FE-42D2EE672868}" dt="2023-06-19T17:08:40.843" v="369"/>
        <pc:sldMkLst>
          <pc:docMk/>
          <pc:sldMk cId="2437436077" sldId="447"/>
        </pc:sldMkLst>
        <pc:spChg chg="mod">
          <ac:chgData name="Eric Goubin" userId="251b6961-e5fe-48dd-9305-7d9617d9f09f" providerId="ADAL" clId="{D6FC16CC-621B-48AD-B5FE-42D2EE672868}" dt="2023-06-19T17:08:34.324" v="368"/>
          <ac:spMkLst>
            <pc:docMk/>
            <pc:sldMk cId="2437436077" sldId="447"/>
            <ac:spMk id="2" creationId="{E18D754C-797A-4A0E-8378-7C95DD658CDD}"/>
          </ac:spMkLst>
        </pc:spChg>
      </pc:sldChg>
      <pc:sldChg chg="del">
        <pc:chgData name="Eric Goubin" userId="251b6961-e5fe-48dd-9305-7d9617d9f09f" providerId="ADAL" clId="{D6FC16CC-621B-48AD-B5FE-42D2EE672868}" dt="2023-06-19T17:08:28.561" v="367" actId="2696"/>
        <pc:sldMkLst>
          <pc:docMk/>
          <pc:sldMk cId="2495281998" sldId="447"/>
        </pc:sldMkLst>
      </pc:sldChg>
      <pc:sldChg chg="del">
        <pc:chgData name="Eric Goubin" userId="251b6961-e5fe-48dd-9305-7d9617d9f09f" providerId="ADAL" clId="{D6FC16CC-621B-48AD-B5FE-42D2EE672868}" dt="2023-06-19T17:12:09.756" v="400" actId="47"/>
        <pc:sldMkLst>
          <pc:docMk/>
          <pc:sldMk cId="3318308832" sldId="564"/>
        </pc:sldMkLst>
      </pc:sldChg>
      <pc:sldChg chg="del">
        <pc:chgData name="Eric Goubin" userId="251b6961-e5fe-48dd-9305-7d9617d9f09f" providerId="ADAL" clId="{D6FC16CC-621B-48AD-B5FE-42D2EE672868}" dt="2023-06-19T17:12:09.756" v="400" actId="47"/>
        <pc:sldMkLst>
          <pc:docMk/>
          <pc:sldMk cId="1494574581" sldId="566"/>
        </pc:sldMkLst>
      </pc:sldChg>
      <pc:sldChg chg="addSp modSp mod">
        <pc:chgData name="Eric Goubin" userId="251b6961-e5fe-48dd-9305-7d9617d9f09f" providerId="ADAL" clId="{D6FC16CC-621B-48AD-B5FE-42D2EE672868}" dt="2023-06-19T16:42:12.305" v="189" actId="207"/>
        <pc:sldMkLst>
          <pc:docMk/>
          <pc:sldMk cId="1530747728" sldId="588"/>
        </pc:sldMkLst>
        <pc:spChg chg="add mod">
          <ac:chgData name="Eric Goubin" userId="251b6961-e5fe-48dd-9305-7d9617d9f09f" providerId="ADAL" clId="{D6FC16CC-621B-48AD-B5FE-42D2EE672868}" dt="2023-06-19T16:42:12.305" v="189" actId="207"/>
          <ac:spMkLst>
            <pc:docMk/>
            <pc:sldMk cId="1530747728" sldId="588"/>
            <ac:spMk id="2" creationId="{30F613E5-B854-58B1-4230-AC0E5D0B2612}"/>
          </ac:spMkLst>
        </pc:spChg>
        <pc:spChg chg="mod">
          <ac:chgData name="Eric Goubin" userId="251b6961-e5fe-48dd-9305-7d9617d9f09f" providerId="ADAL" clId="{D6FC16CC-621B-48AD-B5FE-42D2EE672868}" dt="2023-06-19T16:39:46.416" v="157" actId="20577"/>
          <ac:spMkLst>
            <pc:docMk/>
            <pc:sldMk cId="1530747728" sldId="588"/>
            <ac:spMk id="8" creationId="{91923177-DDE2-420E-9BFE-A5B5784B898B}"/>
          </ac:spMkLst>
        </pc:spChg>
        <pc:spChg chg="mod">
          <ac:chgData name="Eric Goubin" userId="251b6961-e5fe-48dd-9305-7d9617d9f09f" providerId="ADAL" clId="{D6FC16CC-621B-48AD-B5FE-42D2EE672868}" dt="2023-06-19T16:40:03.462" v="185" actId="20577"/>
          <ac:spMkLst>
            <pc:docMk/>
            <pc:sldMk cId="1530747728" sldId="588"/>
            <ac:spMk id="9" creationId="{CADD1F1C-467B-48D3-8056-150A8F2C5248}"/>
          </ac:spMkLst>
        </pc:spChg>
      </pc:sldChg>
      <pc:sldChg chg="addSp modSp mod">
        <pc:chgData name="Eric Goubin" userId="251b6961-e5fe-48dd-9305-7d9617d9f09f" providerId="ADAL" clId="{D6FC16CC-621B-48AD-B5FE-42D2EE672868}" dt="2023-06-19T16:45:08.965" v="191" actId="14100"/>
        <pc:sldMkLst>
          <pc:docMk/>
          <pc:sldMk cId="2432048937" sldId="590"/>
        </pc:sldMkLst>
        <pc:spChg chg="add mod">
          <ac:chgData name="Eric Goubin" userId="251b6961-e5fe-48dd-9305-7d9617d9f09f" providerId="ADAL" clId="{D6FC16CC-621B-48AD-B5FE-42D2EE672868}" dt="2023-06-19T16:45:08.965" v="191" actId="14100"/>
          <ac:spMkLst>
            <pc:docMk/>
            <pc:sldMk cId="2432048937" sldId="590"/>
            <ac:spMk id="2" creationId="{68022D71-CBDB-76B1-C0E7-882CBB258649}"/>
          </ac:spMkLst>
        </pc:spChg>
      </pc:sldChg>
      <pc:sldChg chg="add del">
        <pc:chgData name="Eric Goubin" userId="251b6961-e5fe-48dd-9305-7d9617d9f09f" providerId="ADAL" clId="{D6FC16CC-621B-48AD-B5FE-42D2EE672868}" dt="2023-06-19T18:17:20.054" v="842" actId="47"/>
        <pc:sldMkLst>
          <pc:docMk/>
          <pc:sldMk cId="2567425896" sldId="596"/>
        </pc:sldMkLst>
      </pc:sldChg>
      <pc:sldChg chg="modSp add mod">
        <pc:chgData name="Eric Goubin" userId="251b6961-e5fe-48dd-9305-7d9617d9f09f" providerId="ADAL" clId="{D6FC16CC-621B-48AD-B5FE-42D2EE672868}" dt="2023-06-19T19:02:25.529" v="1333" actId="20577"/>
        <pc:sldMkLst>
          <pc:docMk/>
          <pc:sldMk cId="2336986552" sldId="608"/>
        </pc:sldMkLst>
        <pc:spChg chg="mod">
          <ac:chgData name="Eric Goubin" userId="251b6961-e5fe-48dd-9305-7d9617d9f09f" providerId="ADAL" clId="{D6FC16CC-621B-48AD-B5FE-42D2EE672868}" dt="2023-06-19T19:02:25.529" v="1333" actId="20577"/>
          <ac:spMkLst>
            <pc:docMk/>
            <pc:sldMk cId="2336986552" sldId="608"/>
            <ac:spMk id="7" creationId="{7D4C9E0E-165B-43DF-AEAD-D0979A58A2A8}"/>
          </ac:spMkLst>
        </pc:spChg>
      </pc:sldChg>
      <pc:sldChg chg="modSp mod">
        <pc:chgData name="Eric Goubin" userId="251b6961-e5fe-48dd-9305-7d9617d9f09f" providerId="ADAL" clId="{D6FC16CC-621B-48AD-B5FE-42D2EE672868}" dt="2023-06-19T16:24:09.989" v="75" actId="20577"/>
        <pc:sldMkLst>
          <pc:docMk/>
          <pc:sldMk cId="3953534195" sldId="655"/>
        </pc:sldMkLst>
        <pc:spChg chg="mod">
          <ac:chgData name="Eric Goubin" userId="251b6961-e5fe-48dd-9305-7d9617d9f09f" providerId="ADAL" clId="{D6FC16CC-621B-48AD-B5FE-42D2EE672868}" dt="2023-06-19T16:24:09.989" v="75" actId="20577"/>
          <ac:spMkLst>
            <pc:docMk/>
            <pc:sldMk cId="3953534195" sldId="655"/>
            <ac:spMk id="4" creationId="{52C34B99-507C-F338-721C-86D8CACF7509}"/>
          </ac:spMkLst>
        </pc:spChg>
      </pc:sldChg>
      <pc:sldChg chg="modSp add del mod">
        <pc:chgData name="Eric Goubin" userId="251b6961-e5fe-48dd-9305-7d9617d9f09f" providerId="ADAL" clId="{D6FC16CC-621B-48AD-B5FE-42D2EE672868}" dt="2023-06-19T16:51:11.956" v="355" actId="20577"/>
        <pc:sldMkLst>
          <pc:docMk/>
          <pc:sldMk cId="1934702513" sldId="658"/>
        </pc:sldMkLst>
        <pc:spChg chg="mod">
          <ac:chgData name="Eric Goubin" userId="251b6961-e5fe-48dd-9305-7d9617d9f09f" providerId="ADAL" clId="{D6FC16CC-621B-48AD-B5FE-42D2EE672868}" dt="2023-06-19T16:51:11.956" v="355" actId="20577"/>
          <ac:spMkLst>
            <pc:docMk/>
            <pc:sldMk cId="1934702513" sldId="658"/>
            <ac:spMk id="4" creationId="{52C34B99-507C-F338-721C-86D8CACF7509}"/>
          </ac:spMkLst>
        </pc:spChg>
      </pc:sldChg>
      <pc:sldChg chg="modSp mod ord">
        <pc:chgData name="Eric Goubin" userId="251b6961-e5fe-48dd-9305-7d9617d9f09f" providerId="ADAL" clId="{D6FC16CC-621B-48AD-B5FE-42D2EE672868}" dt="2023-06-19T18:48:48.347" v="1260" actId="14100"/>
        <pc:sldMkLst>
          <pc:docMk/>
          <pc:sldMk cId="4026127370" sldId="783"/>
        </pc:sldMkLst>
        <pc:graphicFrameChg chg="mod">
          <ac:chgData name="Eric Goubin" userId="251b6961-e5fe-48dd-9305-7d9617d9f09f" providerId="ADAL" clId="{D6FC16CC-621B-48AD-B5FE-42D2EE672868}" dt="2023-06-19T18:48:48.347" v="1260" actId="14100"/>
          <ac:graphicFrameMkLst>
            <pc:docMk/>
            <pc:sldMk cId="4026127370" sldId="783"/>
            <ac:graphicFrameMk id="4" creationId="{E64EC4C5-0F11-4D5E-BB7B-91D1C58B29F5}"/>
          </ac:graphicFrameMkLst>
        </pc:graphicFrameChg>
      </pc:sldChg>
      <pc:sldChg chg="modSp mod ord">
        <pc:chgData name="Eric Goubin" userId="251b6961-e5fe-48dd-9305-7d9617d9f09f" providerId="ADAL" clId="{D6FC16CC-621B-48AD-B5FE-42D2EE672868}" dt="2023-06-19T18:49:01.540" v="1262" actId="14100"/>
        <pc:sldMkLst>
          <pc:docMk/>
          <pc:sldMk cId="3288366011" sldId="784"/>
        </pc:sldMkLst>
        <pc:graphicFrameChg chg="mod">
          <ac:chgData name="Eric Goubin" userId="251b6961-e5fe-48dd-9305-7d9617d9f09f" providerId="ADAL" clId="{D6FC16CC-621B-48AD-B5FE-42D2EE672868}" dt="2023-06-19T18:49:01.540" v="1262" actId="14100"/>
          <ac:graphicFrameMkLst>
            <pc:docMk/>
            <pc:sldMk cId="3288366011" sldId="784"/>
            <ac:graphicFrameMk id="5" creationId="{993ACD1B-B6AA-9648-F972-0CB3FB6EB455}"/>
          </ac:graphicFrameMkLst>
        </pc:graphicFrameChg>
      </pc:sldChg>
      <pc:sldChg chg="del">
        <pc:chgData name="Eric Goubin" userId="251b6961-e5fe-48dd-9305-7d9617d9f09f" providerId="ADAL" clId="{D6FC16CC-621B-48AD-B5FE-42D2EE672868}" dt="2023-06-19T17:12:09.756" v="400" actId="47"/>
        <pc:sldMkLst>
          <pc:docMk/>
          <pc:sldMk cId="1821835250" sldId="785"/>
        </pc:sldMkLst>
      </pc:sldChg>
      <pc:sldChg chg="add del">
        <pc:chgData name="Eric Goubin" userId="251b6961-e5fe-48dd-9305-7d9617d9f09f" providerId="ADAL" clId="{D6FC16CC-621B-48AD-B5FE-42D2EE672868}" dt="2023-06-19T18:03:17.665" v="503" actId="47"/>
        <pc:sldMkLst>
          <pc:docMk/>
          <pc:sldMk cId="1804664292" sldId="790"/>
        </pc:sldMkLst>
      </pc:sldChg>
      <pc:sldChg chg="add del">
        <pc:chgData name="Eric Goubin" userId="251b6961-e5fe-48dd-9305-7d9617d9f09f" providerId="ADAL" clId="{D6FC16CC-621B-48AD-B5FE-42D2EE672868}" dt="2023-06-19T18:17:16.391" v="841" actId="47"/>
        <pc:sldMkLst>
          <pc:docMk/>
          <pc:sldMk cId="2289645382" sldId="807"/>
        </pc:sldMkLst>
      </pc:sldChg>
      <pc:sldChg chg="addSp delSp modSp mod modAnim">
        <pc:chgData name="Eric Goubin" userId="251b6961-e5fe-48dd-9305-7d9617d9f09f" providerId="ADAL" clId="{D6FC16CC-621B-48AD-B5FE-42D2EE672868}" dt="2023-06-19T16:36:15.914" v="156"/>
        <pc:sldMkLst>
          <pc:docMk/>
          <pc:sldMk cId="2565071739" sldId="808"/>
        </pc:sldMkLst>
        <pc:spChg chg="add del mod">
          <ac:chgData name="Eric Goubin" userId="251b6961-e5fe-48dd-9305-7d9617d9f09f" providerId="ADAL" clId="{D6FC16CC-621B-48AD-B5FE-42D2EE672868}" dt="2023-06-19T16:34:27.900" v="122" actId="478"/>
          <ac:spMkLst>
            <pc:docMk/>
            <pc:sldMk cId="2565071739" sldId="808"/>
            <ac:spMk id="4" creationId="{68A0A39E-6E71-A68B-F1D5-53402324A844}"/>
          </ac:spMkLst>
        </pc:spChg>
        <pc:spChg chg="del">
          <ac:chgData name="Eric Goubin" userId="251b6961-e5fe-48dd-9305-7d9617d9f09f" providerId="ADAL" clId="{D6FC16CC-621B-48AD-B5FE-42D2EE672868}" dt="2023-06-19T16:33:25.245" v="96" actId="478"/>
          <ac:spMkLst>
            <pc:docMk/>
            <pc:sldMk cId="2565071739" sldId="808"/>
            <ac:spMk id="7" creationId="{9AE4B754-9175-4279-97F4-F5AFFF7D7B3E}"/>
          </ac:spMkLst>
        </pc:spChg>
        <pc:spChg chg="mod">
          <ac:chgData name="Eric Goubin" userId="251b6961-e5fe-48dd-9305-7d9617d9f09f" providerId="ADAL" clId="{D6FC16CC-621B-48AD-B5FE-42D2EE672868}" dt="2023-06-19T16:36:05.429" v="155" actId="20577"/>
          <ac:spMkLst>
            <pc:docMk/>
            <pc:sldMk cId="2565071739" sldId="808"/>
            <ac:spMk id="8" creationId="{D855CEB9-D44F-46C1-AD31-6460D3AB60F8}"/>
          </ac:spMkLst>
        </pc:spChg>
        <pc:spChg chg="mod">
          <ac:chgData name="Eric Goubin" userId="251b6961-e5fe-48dd-9305-7d9617d9f09f" providerId="ADAL" clId="{D6FC16CC-621B-48AD-B5FE-42D2EE672868}" dt="2023-06-19T16:33:21.086" v="95" actId="5793"/>
          <ac:spMkLst>
            <pc:docMk/>
            <pc:sldMk cId="2565071739" sldId="808"/>
            <ac:spMk id="10" creationId="{DFDF22DA-18AE-4407-B6A9-35EC48069CB9}"/>
          </ac:spMkLst>
        </pc:spChg>
        <pc:picChg chg="del">
          <ac:chgData name="Eric Goubin" userId="251b6961-e5fe-48dd-9305-7d9617d9f09f" providerId="ADAL" clId="{D6FC16CC-621B-48AD-B5FE-42D2EE672868}" dt="2023-06-19T16:34:25.870" v="121" actId="478"/>
          <ac:picMkLst>
            <pc:docMk/>
            <pc:sldMk cId="2565071739" sldId="808"/>
            <ac:picMk id="14" creationId="{2047BEC9-62E9-404A-96B2-92439968FAE5}"/>
          </ac:picMkLst>
        </pc:picChg>
      </pc:sldChg>
      <pc:sldChg chg="add del">
        <pc:chgData name="Eric Goubin" userId="251b6961-e5fe-48dd-9305-7d9617d9f09f" providerId="ADAL" clId="{D6FC16CC-621B-48AD-B5FE-42D2EE672868}" dt="2023-06-19T16:33:04.491" v="80"/>
        <pc:sldMkLst>
          <pc:docMk/>
          <pc:sldMk cId="2710936077" sldId="808"/>
        </pc:sldMkLst>
      </pc:sldChg>
      <pc:sldChg chg="add">
        <pc:chgData name="Eric Goubin" userId="251b6961-e5fe-48dd-9305-7d9617d9f09f" providerId="ADAL" clId="{D6FC16CC-621B-48AD-B5FE-42D2EE672868}" dt="2023-06-19T16:41:02.164" v="186"/>
        <pc:sldMkLst>
          <pc:docMk/>
          <pc:sldMk cId="1121022494" sldId="809"/>
        </pc:sldMkLst>
      </pc:sldChg>
      <pc:sldChg chg="delSp add mod">
        <pc:chgData name="Eric Goubin" userId="251b6961-e5fe-48dd-9305-7d9617d9f09f" providerId="ADAL" clId="{D6FC16CC-621B-48AD-B5FE-42D2EE672868}" dt="2023-06-19T16:45:34.125" v="193" actId="478"/>
        <pc:sldMkLst>
          <pc:docMk/>
          <pc:sldMk cId="2386163550" sldId="810"/>
        </pc:sldMkLst>
        <pc:spChg chg="del">
          <ac:chgData name="Eric Goubin" userId="251b6961-e5fe-48dd-9305-7d9617d9f09f" providerId="ADAL" clId="{D6FC16CC-621B-48AD-B5FE-42D2EE672868}" dt="2023-06-19T16:45:34.125" v="193" actId="478"/>
          <ac:spMkLst>
            <pc:docMk/>
            <pc:sldMk cId="2386163550" sldId="810"/>
            <ac:spMk id="2" creationId="{68022D71-CBDB-76B1-C0E7-882CBB258649}"/>
          </ac:spMkLst>
        </pc:spChg>
      </pc:sldChg>
      <pc:sldChg chg="modSp add mod modAnim">
        <pc:chgData name="Eric Goubin" userId="251b6961-e5fe-48dd-9305-7d9617d9f09f" providerId="ADAL" clId="{D6FC16CC-621B-48AD-B5FE-42D2EE672868}" dt="2023-06-19T18:59:42.131" v="1300" actId="255"/>
        <pc:sldMkLst>
          <pc:docMk/>
          <pc:sldMk cId="427883409" sldId="811"/>
        </pc:sldMkLst>
        <pc:spChg chg="mod">
          <ac:chgData name="Eric Goubin" userId="251b6961-e5fe-48dd-9305-7d9617d9f09f" providerId="ADAL" clId="{D6FC16CC-621B-48AD-B5FE-42D2EE672868}" dt="2023-06-19T18:59:42.131" v="1300" actId="255"/>
          <ac:spMkLst>
            <pc:docMk/>
            <pc:sldMk cId="427883409" sldId="811"/>
            <ac:spMk id="8" creationId="{D855CEB9-D44F-46C1-AD31-6460D3AB60F8}"/>
          </ac:spMkLst>
        </pc:spChg>
        <pc:spChg chg="mod">
          <ac:chgData name="Eric Goubin" userId="251b6961-e5fe-48dd-9305-7d9617d9f09f" providerId="ADAL" clId="{D6FC16CC-621B-48AD-B5FE-42D2EE672868}" dt="2023-06-19T17:23:01.748" v="444" actId="255"/>
          <ac:spMkLst>
            <pc:docMk/>
            <pc:sldMk cId="427883409" sldId="811"/>
            <ac:spMk id="10" creationId="{DFDF22DA-18AE-4407-B6A9-35EC48069CB9}"/>
          </ac:spMkLst>
        </pc:spChg>
      </pc:sldChg>
      <pc:sldChg chg="add del">
        <pc:chgData name="Eric Goubin" userId="251b6961-e5fe-48dd-9305-7d9617d9f09f" providerId="ADAL" clId="{D6FC16CC-621B-48AD-B5FE-42D2EE672868}" dt="2023-06-19T17:10:40.517" v="371"/>
        <pc:sldMkLst>
          <pc:docMk/>
          <pc:sldMk cId="1618421903" sldId="811"/>
        </pc:sldMkLst>
      </pc:sldChg>
      <pc:sldChg chg="modSp add del mod">
        <pc:chgData name="Eric Goubin" userId="251b6961-e5fe-48dd-9305-7d9617d9f09f" providerId="ADAL" clId="{D6FC16CC-621B-48AD-B5FE-42D2EE672868}" dt="2023-06-19T17:13:50.568" v="402" actId="47"/>
        <pc:sldMkLst>
          <pc:docMk/>
          <pc:sldMk cId="1911653683" sldId="811"/>
        </pc:sldMkLst>
        <pc:spChg chg="mod">
          <ac:chgData name="Eric Goubin" userId="251b6961-e5fe-48dd-9305-7d9617d9f09f" providerId="ADAL" clId="{D6FC16CC-621B-48AD-B5FE-42D2EE672868}" dt="2023-06-19T17:10:54.452" v="399" actId="20577"/>
          <ac:spMkLst>
            <pc:docMk/>
            <pc:sldMk cId="1911653683" sldId="811"/>
            <ac:spMk id="4" creationId="{52C34B99-507C-F338-721C-86D8CACF7509}"/>
          </ac:spMkLst>
        </pc:spChg>
      </pc:sldChg>
      <pc:sldChg chg="addSp delSp modSp new del mod">
        <pc:chgData name="Eric Goubin" userId="251b6961-e5fe-48dd-9305-7d9617d9f09f" providerId="ADAL" clId="{D6FC16CC-621B-48AD-B5FE-42D2EE672868}" dt="2023-06-19T17:05:07.482" v="366" actId="47"/>
        <pc:sldMkLst>
          <pc:docMk/>
          <pc:sldMk cId="2510346327" sldId="811"/>
        </pc:sldMkLst>
        <pc:spChg chg="del">
          <ac:chgData name="Eric Goubin" userId="251b6961-e5fe-48dd-9305-7d9617d9f09f" providerId="ADAL" clId="{D6FC16CC-621B-48AD-B5FE-42D2EE672868}" dt="2023-06-19T17:04:09.267" v="357" actId="478"/>
          <ac:spMkLst>
            <pc:docMk/>
            <pc:sldMk cId="2510346327" sldId="811"/>
            <ac:spMk id="2" creationId="{89801BCF-1FEF-AA8B-0EBE-AF7C8CC4A67F}"/>
          </ac:spMkLst>
        </pc:spChg>
        <pc:graphicFrameChg chg="add del mod">
          <ac:chgData name="Eric Goubin" userId="251b6961-e5fe-48dd-9305-7d9617d9f09f" providerId="ADAL" clId="{D6FC16CC-621B-48AD-B5FE-42D2EE672868}" dt="2023-06-19T17:05:05.063" v="365" actId="478"/>
          <ac:graphicFrameMkLst>
            <pc:docMk/>
            <pc:sldMk cId="2510346327" sldId="811"/>
            <ac:graphicFrameMk id="4" creationId="{7E1F08A0-AAC3-1589-D3A0-95F9D7641796}"/>
          </ac:graphicFrameMkLst>
        </pc:graphicFrameChg>
      </pc:sldChg>
      <pc:sldChg chg="add del">
        <pc:chgData name="Eric Goubin" userId="251b6961-e5fe-48dd-9305-7d9617d9f09f" providerId="ADAL" clId="{D6FC16CC-621B-48AD-B5FE-42D2EE672868}" dt="2023-06-19T17:21:58.701" v="404"/>
        <pc:sldMkLst>
          <pc:docMk/>
          <pc:sldMk cId="3456036428" sldId="811"/>
        </pc:sldMkLst>
      </pc:sldChg>
      <pc:sldChg chg="modSp add mod">
        <pc:chgData name="Eric Goubin" userId="251b6961-e5fe-48dd-9305-7d9617d9f09f" providerId="ADAL" clId="{D6FC16CC-621B-48AD-B5FE-42D2EE672868}" dt="2023-06-19T18:01:53.314" v="501" actId="20577"/>
        <pc:sldMkLst>
          <pc:docMk/>
          <pc:sldMk cId="8203323" sldId="812"/>
        </pc:sldMkLst>
        <pc:spChg chg="mod">
          <ac:chgData name="Eric Goubin" userId="251b6961-e5fe-48dd-9305-7d9617d9f09f" providerId="ADAL" clId="{D6FC16CC-621B-48AD-B5FE-42D2EE672868}" dt="2023-06-19T18:01:53.314" v="501" actId="20577"/>
          <ac:spMkLst>
            <pc:docMk/>
            <pc:sldMk cId="8203323" sldId="812"/>
            <ac:spMk id="4" creationId="{52C34B99-507C-F338-721C-86D8CACF7509}"/>
          </ac:spMkLst>
        </pc:spChg>
      </pc:sldChg>
      <pc:sldChg chg="add del">
        <pc:chgData name="Eric Goubin" userId="251b6961-e5fe-48dd-9305-7d9617d9f09f" providerId="ADAL" clId="{D6FC16CC-621B-48AD-B5FE-42D2EE672868}" dt="2023-06-19T18:01:32.935" v="456"/>
        <pc:sldMkLst>
          <pc:docMk/>
          <pc:sldMk cId="160883765" sldId="812"/>
        </pc:sldMkLst>
      </pc:sldChg>
      <pc:sldChg chg="addSp delSp modSp add mod delAnim modAnim">
        <pc:chgData name="Eric Goubin" userId="251b6961-e5fe-48dd-9305-7d9617d9f09f" providerId="ADAL" clId="{D6FC16CC-621B-48AD-B5FE-42D2EE672868}" dt="2023-06-19T18:11:00.129" v="655"/>
        <pc:sldMkLst>
          <pc:docMk/>
          <pc:sldMk cId="4070900216" sldId="1126"/>
        </pc:sldMkLst>
        <pc:spChg chg="del">
          <ac:chgData name="Eric Goubin" userId="251b6961-e5fe-48dd-9305-7d9617d9f09f" providerId="ADAL" clId="{D6FC16CC-621B-48AD-B5FE-42D2EE672868}" dt="2023-06-19T18:10:21.804" v="650" actId="478"/>
          <ac:spMkLst>
            <pc:docMk/>
            <pc:sldMk cId="4070900216" sldId="1126"/>
            <ac:spMk id="2" creationId="{C4D2BCEB-1276-020C-26A9-1F405A5D2C4A}"/>
          </ac:spMkLst>
        </pc:spChg>
        <pc:spChg chg="del mod">
          <ac:chgData name="Eric Goubin" userId="251b6961-e5fe-48dd-9305-7d9617d9f09f" providerId="ADAL" clId="{D6FC16CC-621B-48AD-B5FE-42D2EE672868}" dt="2023-06-19T18:10:19.745" v="649" actId="478"/>
          <ac:spMkLst>
            <pc:docMk/>
            <pc:sldMk cId="4070900216" sldId="1126"/>
            <ac:spMk id="3" creationId="{E7FB7A5E-7252-A9FE-D9C8-1EB6F98EE3E0}"/>
          </ac:spMkLst>
        </pc:spChg>
        <pc:spChg chg="add del mod">
          <ac:chgData name="Eric Goubin" userId="251b6961-e5fe-48dd-9305-7d9617d9f09f" providerId="ADAL" clId="{D6FC16CC-621B-48AD-B5FE-42D2EE672868}" dt="2023-06-19T18:10:23.298" v="651" actId="478"/>
          <ac:spMkLst>
            <pc:docMk/>
            <pc:sldMk cId="4070900216" sldId="1126"/>
            <ac:spMk id="5" creationId="{6394AFC5-90D5-89A0-07B8-C9EC5AA7676B}"/>
          </ac:spMkLst>
        </pc:spChg>
        <pc:spChg chg="add del mod">
          <ac:chgData name="Eric Goubin" userId="251b6961-e5fe-48dd-9305-7d9617d9f09f" providerId="ADAL" clId="{D6FC16CC-621B-48AD-B5FE-42D2EE672868}" dt="2023-06-19T18:10:24.458" v="652" actId="478"/>
          <ac:spMkLst>
            <pc:docMk/>
            <pc:sldMk cId="4070900216" sldId="1126"/>
            <ac:spMk id="7" creationId="{AE1F0D72-A0F9-9624-CBAE-023CC6ADEF44}"/>
          </ac:spMkLst>
        </pc:spChg>
        <pc:spChg chg="add mod">
          <ac:chgData name="Eric Goubin" userId="251b6961-e5fe-48dd-9305-7d9617d9f09f" providerId="ADAL" clId="{D6FC16CC-621B-48AD-B5FE-42D2EE672868}" dt="2023-06-19T18:10:51.565" v="654" actId="1076"/>
          <ac:spMkLst>
            <pc:docMk/>
            <pc:sldMk cId="4070900216" sldId="1126"/>
            <ac:spMk id="9" creationId="{0AB968E2-EF9E-C3F5-A211-AD211D143CFC}"/>
          </ac:spMkLst>
        </pc:spChg>
        <pc:picChg chg="add mod">
          <ac:chgData name="Eric Goubin" userId="251b6961-e5fe-48dd-9305-7d9617d9f09f" providerId="ADAL" clId="{D6FC16CC-621B-48AD-B5FE-42D2EE672868}" dt="2023-06-19T18:10:51.565" v="654" actId="1076"/>
          <ac:picMkLst>
            <pc:docMk/>
            <pc:sldMk cId="4070900216" sldId="1126"/>
            <ac:picMk id="8" creationId="{BDEB7AC9-6B00-C88C-73D8-23DE5C43A38F}"/>
          </ac:picMkLst>
        </pc:picChg>
      </pc:sldChg>
      <pc:sldChg chg="add del">
        <pc:chgData name="Eric Goubin" userId="251b6961-e5fe-48dd-9305-7d9617d9f09f" providerId="ADAL" clId="{D6FC16CC-621B-48AD-B5FE-42D2EE672868}" dt="2023-06-19T18:36:45.498" v="1035" actId="47"/>
        <pc:sldMkLst>
          <pc:docMk/>
          <pc:sldMk cId="2235284097" sldId="1161"/>
        </pc:sldMkLst>
      </pc:sldChg>
      <pc:sldChg chg="addSp delSp modSp add mod modAnim">
        <pc:chgData name="Eric Goubin" userId="251b6961-e5fe-48dd-9305-7d9617d9f09f" providerId="ADAL" clId="{D6FC16CC-621B-48AD-B5FE-42D2EE672868}" dt="2023-06-19T18:50:18.462" v="1263" actId="13926"/>
        <pc:sldMkLst>
          <pc:docMk/>
          <pc:sldMk cId="4164233546" sldId="1465"/>
        </pc:sldMkLst>
        <pc:spChg chg="del mod">
          <ac:chgData name="Eric Goubin" userId="251b6961-e5fe-48dd-9305-7d9617d9f09f" providerId="ADAL" clId="{D6FC16CC-621B-48AD-B5FE-42D2EE672868}" dt="2023-06-19T18:22:11.846" v="927" actId="478"/>
          <ac:spMkLst>
            <pc:docMk/>
            <pc:sldMk cId="4164233546" sldId="1465"/>
            <ac:spMk id="2" creationId="{289A15F6-B40E-015F-6E35-EB647CE1D93F}"/>
          </ac:spMkLst>
        </pc:spChg>
        <pc:spChg chg="del mod">
          <ac:chgData name="Eric Goubin" userId="251b6961-e5fe-48dd-9305-7d9617d9f09f" providerId="ADAL" clId="{D6FC16CC-621B-48AD-B5FE-42D2EE672868}" dt="2023-06-19T18:22:11.846" v="927" actId="478"/>
          <ac:spMkLst>
            <pc:docMk/>
            <pc:sldMk cId="4164233546" sldId="1465"/>
            <ac:spMk id="3" creationId="{9E159BA4-5793-4789-A6AD-922FFE91C800}"/>
          </ac:spMkLst>
        </pc:spChg>
        <pc:spChg chg="add del mod">
          <ac:chgData name="Eric Goubin" userId="251b6961-e5fe-48dd-9305-7d9617d9f09f" providerId="ADAL" clId="{D6FC16CC-621B-48AD-B5FE-42D2EE672868}" dt="2023-06-19T18:22:15.762" v="928" actId="478"/>
          <ac:spMkLst>
            <pc:docMk/>
            <pc:sldMk cId="4164233546" sldId="1465"/>
            <ac:spMk id="6" creationId="{A8B49A24-4A45-435E-8B17-005651A53794}"/>
          </ac:spMkLst>
        </pc:spChg>
        <pc:spChg chg="add del mod">
          <ac:chgData name="Eric Goubin" userId="251b6961-e5fe-48dd-9305-7d9617d9f09f" providerId="ADAL" clId="{D6FC16CC-621B-48AD-B5FE-42D2EE672868}" dt="2023-06-19T18:22:15.762" v="928" actId="478"/>
          <ac:spMkLst>
            <pc:docMk/>
            <pc:sldMk cId="4164233546" sldId="1465"/>
            <ac:spMk id="8" creationId="{9FA0E447-27E6-2D5F-60FD-6CD29F44E026}"/>
          </ac:spMkLst>
        </pc:spChg>
        <pc:spChg chg="add del mod">
          <ac:chgData name="Eric Goubin" userId="251b6961-e5fe-48dd-9305-7d9617d9f09f" providerId="ADAL" clId="{D6FC16CC-621B-48AD-B5FE-42D2EE672868}" dt="2023-06-19T18:22:18.870" v="930"/>
          <ac:spMkLst>
            <pc:docMk/>
            <pc:sldMk cId="4164233546" sldId="1465"/>
            <ac:spMk id="9" creationId="{4CD6FF16-ECBB-03DF-4E5D-93E160D1FE94}"/>
          </ac:spMkLst>
        </pc:spChg>
        <pc:spChg chg="add mod">
          <ac:chgData name="Eric Goubin" userId="251b6961-e5fe-48dd-9305-7d9617d9f09f" providerId="ADAL" clId="{D6FC16CC-621B-48AD-B5FE-42D2EE672868}" dt="2023-06-19T18:50:18.462" v="1263" actId="13926"/>
          <ac:spMkLst>
            <pc:docMk/>
            <pc:sldMk cId="4164233546" sldId="1465"/>
            <ac:spMk id="10" creationId="{8B34650B-696E-4FD9-1C0B-BC6B543F99B0}"/>
          </ac:spMkLst>
        </pc:spChg>
      </pc:sldChg>
      <pc:sldChg chg="addSp delSp modSp new mod modAnim">
        <pc:chgData name="Eric Goubin" userId="251b6961-e5fe-48dd-9305-7d9617d9f09f" providerId="ADAL" clId="{D6FC16CC-621B-48AD-B5FE-42D2EE672868}" dt="2023-06-19T18:13:15.700" v="661" actId="1076"/>
        <pc:sldMkLst>
          <pc:docMk/>
          <pc:sldMk cId="3470525174" sldId="1466"/>
        </pc:sldMkLst>
        <pc:spChg chg="del">
          <ac:chgData name="Eric Goubin" userId="251b6961-e5fe-48dd-9305-7d9617d9f09f" providerId="ADAL" clId="{D6FC16CC-621B-48AD-B5FE-42D2EE672868}" dt="2023-06-19T18:08:13.466" v="626" actId="478"/>
          <ac:spMkLst>
            <pc:docMk/>
            <pc:sldMk cId="3470525174" sldId="1466"/>
            <ac:spMk id="2" creationId="{ED6AE7BB-A01E-F4A1-1915-F889F9E3C803}"/>
          </ac:spMkLst>
        </pc:spChg>
        <pc:spChg chg="del">
          <ac:chgData name="Eric Goubin" userId="251b6961-e5fe-48dd-9305-7d9617d9f09f" providerId="ADAL" clId="{D6FC16CC-621B-48AD-B5FE-42D2EE672868}" dt="2023-06-19T18:07:52.793" v="625" actId="478"/>
          <ac:spMkLst>
            <pc:docMk/>
            <pc:sldMk cId="3470525174" sldId="1466"/>
            <ac:spMk id="3" creationId="{5429633B-BF6A-AEB7-E3F5-BBAAF0F745F3}"/>
          </ac:spMkLst>
        </pc:spChg>
        <pc:picChg chg="add mod modCrop">
          <ac:chgData name="Eric Goubin" userId="251b6961-e5fe-48dd-9305-7d9617d9f09f" providerId="ADAL" clId="{D6FC16CC-621B-48AD-B5FE-42D2EE672868}" dt="2023-06-19T18:13:15.700" v="661" actId="1076"/>
          <ac:picMkLst>
            <pc:docMk/>
            <pc:sldMk cId="3470525174" sldId="1466"/>
            <ac:picMk id="5" creationId="{0CB3BB32-D02A-4382-04B6-BE87006AD6E9}"/>
          </ac:picMkLst>
        </pc:picChg>
        <pc:picChg chg="add mod">
          <ac:chgData name="Eric Goubin" userId="251b6961-e5fe-48dd-9305-7d9617d9f09f" providerId="ADAL" clId="{D6FC16CC-621B-48AD-B5FE-42D2EE672868}" dt="2023-06-19T18:13:09.853" v="660" actId="1076"/>
          <ac:picMkLst>
            <pc:docMk/>
            <pc:sldMk cId="3470525174" sldId="1466"/>
            <ac:picMk id="6" creationId="{FC817DC5-EBAC-FE17-D4AF-D7EAC6BCB075}"/>
          </ac:picMkLst>
        </pc:picChg>
      </pc:sldChg>
      <pc:sldChg chg="modSp add mod modAnim">
        <pc:chgData name="Eric Goubin" userId="251b6961-e5fe-48dd-9305-7d9617d9f09f" providerId="ADAL" clId="{D6FC16CC-621B-48AD-B5FE-42D2EE672868}" dt="2023-06-19T18:51:05.010" v="1265" actId="20577"/>
        <pc:sldMkLst>
          <pc:docMk/>
          <pc:sldMk cId="2047677959" sldId="1467"/>
        </pc:sldMkLst>
        <pc:spChg chg="mod">
          <ac:chgData name="Eric Goubin" userId="251b6961-e5fe-48dd-9305-7d9617d9f09f" providerId="ADAL" clId="{D6FC16CC-621B-48AD-B5FE-42D2EE672868}" dt="2023-06-19T18:51:05.010" v="1265" actId="20577"/>
          <ac:spMkLst>
            <pc:docMk/>
            <pc:sldMk cId="2047677959" sldId="1467"/>
            <ac:spMk id="8" creationId="{D855CEB9-D44F-46C1-AD31-6460D3AB60F8}"/>
          </ac:spMkLst>
        </pc:spChg>
        <pc:spChg chg="mod">
          <ac:chgData name="Eric Goubin" userId="251b6961-e5fe-48dd-9305-7d9617d9f09f" providerId="ADAL" clId="{D6FC16CC-621B-48AD-B5FE-42D2EE672868}" dt="2023-06-19T18:15:19.418" v="664" actId="20577"/>
          <ac:spMkLst>
            <pc:docMk/>
            <pc:sldMk cId="2047677959" sldId="1467"/>
            <ac:spMk id="10" creationId="{DFDF22DA-18AE-4407-B6A9-35EC48069CB9}"/>
          </ac:spMkLst>
        </pc:spChg>
      </pc:sldChg>
      <pc:sldChg chg="add del">
        <pc:chgData name="Eric Goubin" userId="251b6961-e5fe-48dd-9305-7d9617d9f09f" providerId="ADAL" clId="{D6FC16CC-621B-48AD-B5FE-42D2EE672868}" dt="2023-06-19T18:20:56.127" v="904" actId="47"/>
        <pc:sldMkLst>
          <pc:docMk/>
          <pc:sldMk cId="43718322" sldId="1468"/>
        </pc:sldMkLst>
      </pc:sldChg>
      <pc:sldChg chg="modSp add mod modAnim">
        <pc:chgData name="Eric Goubin" userId="251b6961-e5fe-48dd-9305-7d9617d9f09f" providerId="ADAL" clId="{D6FC16CC-621B-48AD-B5FE-42D2EE672868}" dt="2023-06-19T19:01:08.242" v="1325" actId="20577"/>
        <pc:sldMkLst>
          <pc:docMk/>
          <pc:sldMk cId="880214085" sldId="1468"/>
        </pc:sldMkLst>
        <pc:spChg chg="mod">
          <ac:chgData name="Eric Goubin" userId="251b6961-e5fe-48dd-9305-7d9617d9f09f" providerId="ADAL" clId="{D6FC16CC-621B-48AD-B5FE-42D2EE672868}" dt="2023-06-19T19:01:08.242" v="1325" actId="20577"/>
          <ac:spMkLst>
            <pc:docMk/>
            <pc:sldMk cId="880214085" sldId="1468"/>
            <ac:spMk id="3" creationId="{9E159BA4-5793-4789-A6AD-922FFE91C800}"/>
          </ac:spMkLst>
        </pc:spChg>
      </pc:sldChg>
      <pc:sldChg chg="modSp add mod">
        <pc:chgData name="Eric Goubin" userId="251b6961-e5fe-48dd-9305-7d9617d9f09f" providerId="ADAL" clId="{D6FC16CC-621B-48AD-B5FE-42D2EE672868}" dt="2023-06-19T18:21:37.474" v="926" actId="20577"/>
        <pc:sldMkLst>
          <pc:docMk/>
          <pc:sldMk cId="1732751266" sldId="1469"/>
        </pc:sldMkLst>
        <pc:spChg chg="mod">
          <ac:chgData name="Eric Goubin" userId="251b6961-e5fe-48dd-9305-7d9617d9f09f" providerId="ADAL" clId="{D6FC16CC-621B-48AD-B5FE-42D2EE672868}" dt="2023-06-19T18:21:37.474" v="926" actId="20577"/>
          <ac:spMkLst>
            <pc:docMk/>
            <pc:sldMk cId="1732751266" sldId="1469"/>
            <ac:spMk id="4" creationId="{52C34B99-507C-F338-721C-86D8CACF7509}"/>
          </ac:spMkLst>
        </pc:spChg>
      </pc:sldChg>
      <pc:sldChg chg="add del">
        <pc:chgData name="Eric Goubin" userId="251b6961-e5fe-48dd-9305-7d9617d9f09f" providerId="ADAL" clId="{D6FC16CC-621B-48AD-B5FE-42D2EE672868}" dt="2023-06-19T18:21:23.721" v="907"/>
        <pc:sldMkLst>
          <pc:docMk/>
          <pc:sldMk cId="2132644970" sldId="1469"/>
        </pc:sldMkLst>
      </pc:sldChg>
      <pc:sldChg chg="modSp add mod modAnim">
        <pc:chgData name="Eric Goubin" userId="251b6961-e5fe-48dd-9305-7d9617d9f09f" providerId="ADAL" clId="{D6FC16CC-621B-48AD-B5FE-42D2EE672868}" dt="2023-06-19T18:38:43.460" v="1064" actId="2711"/>
        <pc:sldMkLst>
          <pc:docMk/>
          <pc:sldMk cId="1296564368" sldId="1470"/>
        </pc:sldMkLst>
        <pc:spChg chg="mod">
          <ac:chgData name="Eric Goubin" userId="251b6961-e5fe-48dd-9305-7d9617d9f09f" providerId="ADAL" clId="{D6FC16CC-621B-48AD-B5FE-42D2EE672868}" dt="2023-06-19T18:38:43.460" v="1064" actId="2711"/>
          <ac:spMkLst>
            <pc:docMk/>
            <pc:sldMk cId="1296564368" sldId="1470"/>
            <ac:spMk id="3" creationId="{9E159BA4-5793-4789-A6AD-922FFE91C800}"/>
          </ac:spMkLst>
        </pc:spChg>
      </pc:sldChg>
      <pc:sldChg chg="add del">
        <pc:chgData name="Eric Goubin" userId="251b6961-e5fe-48dd-9305-7d9617d9f09f" providerId="ADAL" clId="{D6FC16CC-621B-48AD-B5FE-42D2EE672868}" dt="2023-06-19T18:27:40.465" v="985"/>
        <pc:sldMkLst>
          <pc:docMk/>
          <pc:sldMk cId="2275074452" sldId="1471"/>
        </pc:sldMkLst>
      </pc:sldChg>
      <pc:sldChg chg="modSp add mod">
        <pc:chgData name="Eric Goubin" userId="251b6961-e5fe-48dd-9305-7d9617d9f09f" providerId="ADAL" clId="{D6FC16CC-621B-48AD-B5FE-42D2EE672868}" dt="2023-06-19T18:28:02.937" v="1004" actId="20577"/>
        <pc:sldMkLst>
          <pc:docMk/>
          <pc:sldMk cId="3851967208" sldId="1471"/>
        </pc:sldMkLst>
        <pc:spChg chg="mod">
          <ac:chgData name="Eric Goubin" userId="251b6961-e5fe-48dd-9305-7d9617d9f09f" providerId="ADAL" clId="{D6FC16CC-621B-48AD-B5FE-42D2EE672868}" dt="2023-06-19T18:28:02.937" v="1004" actId="20577"/>
          <ac:spMkLst>
            <pc:docMk/>
            <pc:sldMk cId="3851967208" sldId="1471"/>
            <ac:spMk id="4" creationId="{52C34B99-507C-F338-721C-86D8CACF7509}"/>
          </ac:spMkLst>
        </pc:spChg>
      </pc:sldChg>
      <pc:sldChg chg="addSp delSp modSp new mod ord modAnim">
        <pc:chgData name="Eric Goubin" userId="251b6961-e5fe-48dd-9305-7d9617d9f09f" providerId="ADAL" clId="{D6FC16CC-621B-48AD-B5FE-42D2EE672868}" dt="2023-06-19T18:36:47.746" v="1037"/>
        <pc:sldMkLst>
          <pc:docMk/>
          <pc:sldMk cId="402071036" sldId="1472"/>
        </pc:sldMkLst>
        <pc:spChg chg="del">
          <ac:chgData name="Eric Goubin" userId="251b6961-e5fe-48dd-9305-7d9617d9f09f" providerId="ADAL" clId="{D6FC16CC-621B-48AD-B5FE-42D2EE672868}" dt="2023-06-19T18:35:05.049" v="1010" actId="478"/>
          <ac:spMkLst>
            <pc:docMk/>
            <pc:sldMk cId="402071036" sldId="1472"/>
            <ac:spMk id="2" creationId="{5D511892-602B-B18F-641D-DB25DD2A5C7C}"/>
          </ac:spMkLst>
        </pc:spChg>
        <pc:spChg chg="del">
          <ac:chgData name="Eric Goubin" userId="251b6961-e5fe-48dd-9305-7d9617d9f09f" providerId="ADAL" clId="{D6FC16CC-621B-48AD-B5FE-42D2EE672868}" dt="2023-06-19T18:35:04.033" v="1009" actId="478"/>
          <ac:spMkLst>
            <pc:docMk/>
            <pc:sldMk cId="402071036" sldId="1472"/>
            <ac:spMk id="3" creationId="{5993330D-2D3D-6EF6-4765-B6A9A7AC5C07}"/>
          </ac:spMkLst>
        </pc:spChg>
        <pc:spChg chg="add mod">
          <ac:chgData name="Eric Goubin" userId="251b6961-e5fe-48dd-9305-7d9617d9f09f" providerId="ADAL" clId="{D6FC16CC-621B-48AD-B5FE-42D2EE672868}" dt="2023-06-19T18:36:26.584" v="1033" actId="1076"/>
          <ac:spMkLst>
            <pc:docMk/>
            <pc:sldMk cId="402071036" sldId="1472"/>
            <ac:spMk id="7" creationId="{52789982-97CC-DC7D-0BE7-3588AFFEBD06}"/>
          </ac:spMkLst>
        </pc:spChg>
        <pc:spChg chg="add mod">
          <ac:chgData name="Eric Goubin" userId="251b6961-e5fe-48dd-9305-7d9617d9f09f" providerId="ADAL" clId="{D6FC16CC-621B-48AD-B5FE-42D2EE672868}" dt="2023-06-19T18:36:26.584" v="1033" actId="1076"/>
          <ac:spMkLst>
            <pc:docMk/>
            <pc:sldMk cId="402071036" sldId="1472"/>
            <ac:spMk id="8" creationId="{4F9034D9-CD75-9D22-E082-A15BA4EED6BA}"/>
          </ac:spMkLst>
        </pc:spChg>
        <pc:picChg chg="add mod">
          <ac:chgData name="Eric Goubin" userId="251b6961-e5fe-48dd-9305-7d9617d9f09f" providerId="ADAL" clId="{D6FC16CC-621B-48AD-B5FE-42D2EE672868}" dt="2023-06-19T18:35:22.115" v="1015" actId="1076"/>
          <ac:picMkLst>
            <pc:docMk/>
            <pc:sldMk cId="402071036" sldId="1472"/>
            <ac:picMk id="5" creationId="{D52851CB-4B64-C3B3-E7DE-DF52E89D589A}"/>
          </ac:picMkLst>
        </pc:picChg>
        <pc:picChg chg="add mod">
          <ac:chgData name="Eric Goubin" userId="251b6961-e5fe-48dd-9305-7d9617d9f09f" providerId="ADAL" clId="{D6FC16CC-621B-48AD-B5FE-42D2EE672868}" dt="2023-06-19T18:36:17.055" v="1031" actId="1076"/>
          <ac:picMkLst>
            <pc:docMk/>
            <pc:sldMk cId="402071036" sldId="1472"/>
            <ac:picMk id="6" creationId="{062B792A-55C9-26EB-FB6F-D3E70EB44A6F}"/>
          </ac:picMkLst>
        </pc:picChg>
      </pc:sldChg>
      <pc:sldChg chg="new del">
        <pc:chgData name="Eric Goubin" userId="251b6961-e5fe-48dd-9305-7d9617d9f09f" providerId="ADAL" clId="{D6FC16CC-621B-48AD-B5FE-42D2EE672868}" dt="2023-06-19T18:34:56.281" v="1007" actId="680"/>
        <pc:sldMkLst>
          <pc:docMk/>
          <pc:sldMk cId="3829836128" sldId="1472"/>
        </pc:sldMkLst>
      </pc:sldChg>
      <pc:sldChg chg="modSp add mod modAnim">
        <pc:chgData name="Eric Goubin" userId="251b6961-e5fe-48dd-9305-7d9617d9f09f" providerId="ADAL" clId="{D6FC16CC-621B-48AD-B5FE-42D2EE672868}" dt="2023-06-19T18:38:34.476" v="1063" actId="2711"/>
        <pc:sldMkLst>
          <pc:docMk/>
          <pc:sldMk cId="805660683" sldId="1473"/>
        </pc:sldMkLst>
        <pc:spChg chg="mod">
          <ac:chgData name="Eric Goubin" userId="251b6961-e5fe-48dd-9305-7d9617d9f09f" providerId="ADAL" clId="{D6FC16CC-621B-48AD-B5FE-42D2EE672868}" dt="2023-06-19T18:38:26.843" v="1062" actId="1076"/>
          <ac:spMkLst>
            <pc:docMk/>
            <pc:sldMk cId="805660683" sldId="1473"/>
            <ac:spMk id="2" creationId="{289A15F6-B40E-015F-6E35-EB647CE1D93F}"/>
          </ac:spMkLst>
        </pc:spChg>
        <pc:spChg chg="mod">
          <ac:chgData name="Eric Goubin" userId="251b6961-e5fe-48dd-9305-7d9617d9f09f" providerId="ADAL" clId="{D6FC16CC-621B-48AD-B5FE-42D2EE672868}" dt="2023-06-19T18:38:34.476" v="1063" actId="2711"/>
          <ac:spMkLst>
            <pc:docMk/>
            <pc:sldMk cId="805660683" sldId="1473"/>
            <ac:spMk id="3" creationId="{9E159BA4-5793-4789-A6AD-922FFE91C800}"/>
          </ac:spMkLst>
        </pc:spChg>
      </pc:sldChg>
      <pc:sldChg chg="modSp add mod">
        <pc:chgData name="Eric Goubin" userId="251b6961-e5fe-48dd-9305-7d9617d9f09f" providerId="ADAL" clId="{D6FC16CC-621B-48AD-B5FE-42D2EE672868}" dt="2023-06-19T18:52:21.737" v="1297" actId="20577"/>
        <pc:sldMkLst>
          <pc:docMk/>
          <pc:sldMk cId="1698438709" sldId="1474"/>
        </pc:sldMkLst>
        <pc:spChg chg="mod">
          <ac:chgData name="Eric Goubin" userId="251b6961-e5fe-48dd-9305-7d9617d9f09f" providerId="ADAL" clId="{D6FC16CC-621B-48AD-B5FE-42D2EE672868}" dt="2023-06-19T18:39:25.081" v="1092" actId="20577"/>
          <ac:spMkLst>
            <pc:docMk/>
            <pc:sldMk cId="1698438709" sldId="1474"/>
            <ac:spMk id="2" creationId="{289A15F6-B40E-015F-6E35-EB647CE1D93F}"/>
          </ac:spMkLst>
        </pc:spChg>
        <pc:spChg chg="mod">
          <ac:chgData name="Eric Goubin" userId="251b6961-e5fe-48dd-9305-7d9617d9f09f" providerId="ADAL" clId="{D6FC16CC-621B-48AD-B5FE-42D2EE672868}" dt="2023-06-19T18:52:21.737" v="1297" actId="20577"/>
          <ac:spMkLst>
            <pc:docMk/>
            <pc:sldMk cId="1698438709" sldId="1474"/>
            <ac:spMk id="3" creationId="{9E159BA4-5793-4789-A6AD-922FFE91C800}"/>
          </ac:spMkLst>
        </pc:spChg>
      </pc:sldChg>
      <pc:sldChg chg="modSp add mod">
        <pc:chgData name="Eric Goubin" userId="251b6961-e5fe-48dd-9305-7d9617d9f09f" providerId="ADAL" clId="{D6FC16CC-621B-48AD-B5FE-42D2EE672868}" dt="2023-06-19T18:41:23.449" v="1173" actId="20577"/>
        <pc:sldMkLst>
          <pc:docMk/>
          <pc:sldMk cId="2054477985" sldId="1475"/>
        </pc:sldMkLst>
        <pc:spChg chg="mod">
          <ac:chgData name="Eric Goubin" userId="251b6961-e5fe-48dd-9305-7d9617d9f09f" providerId="ADAL" clId="{D6FC16CC-621B-48AD-B5FE-42D2EE672868}" dt="2023-06-19T18:40:44.361" v="1145" actId="14100"/>
          <ac:spMkLst>
            <pc:docMk/>
            <pc:sldMk cId="2054477985" sldId="1475"/>
            <ac:spMk id="2" creationId="{289A15F6-B40E-015F-6E35-EB647CE1D93F}"/>
          </ac:spMkLst>
        </pc:spChg>
        <pc:spChg chg="mod">
          <ac:chgData name="Eric Goubin" userId="251b6961-e5fe-48dd-9305-7d9617d9f09f" providerId="ADAL" clId="{D6FC16CC-621B-48AD-B5FE-42D2EE672868}" dt="2023-06-19T18:41:23.449" v="1173" actId="20577"/>
          <ac:spMkLst>
            <pc:docMk/>
            <pc:sldMk cId="2054477985" sldId="1475"/>
            <ac:spMk id="3" creationId="{9E159BA4-5793-4789-A6AD-922FFE91C800}"/>
          </ac:spMkLst>
        </pc:spChg>
      </pc:sldChg>
      <pc:sldChg chg="modSp add mod">
        <pc:chgData name="Eric Goubin" userId="251b6961-e5fe-48dd-9305-7d9617d9f09f" providerId="ADAL" clId="{D6FC16CC-621B-48AD-B5FE-42D2EE672868}" dt="2023-06-19T19:03:41.809" v="1361" actId="207"/>
        <pc:sldMkLst>
          <pc:docMk/>
          <pc:sldMk cId="3721240751" sldId="1476"/>
        </pc:sldMkLst>
        <pc:spChg chg="mod">
          <ac:chgData name="Eric Goubin" userId="251b6961-e5fe-48dd-9305-7d9617d9f09f" providerId="ADAL" clId="{D6FC16CC-621B-48AD-B5FE-42D2EE672868}" dt="2023-06-19T18:42:21.075" v="1190" actId="20577"/>
          <ac:spMkLst>
            <pc:docMk/>
            <pc:sldMk cId="3721240751" sldId="1476"/>
            <ac:spMk id="2" creationId="{289A15F6-B40E-015F-6E35-EB647CE1D93F}"/>
          </ac:spMkLst>
        </pc:spChg>
        <pc:spChg chg="mod">
          <ac:chgData name="Eric Goubin" userId="251b6961-e5fe-48dd-9305-7d9617d9f09f" providerId="ADAL" clId="{D6FC16CC-621B-48AD-B5FE-42D2EE672868}" dt="2023-06-19T19:03:41.809" v="1361" actId="207"/>
          <ac:spMkLst>
            <pc:docMk/>
            <pc:sldMk cId="3721240751" sldId="1476"/>
            <ac:spMk id="3" creationId="{9E159BA4-5793-4789-A6AD-922FFE91C800}"/>
          </ac:spMkLst>
        </pc:spChg>
      </pc:sldChg>
      <pc:sldChg chg="modSp mod">
        <pc:chgData name="Eric Goubin" userId="251b6961-e5fe-48dd-9305-7d9617d9f09f" providerId="ADAL" clId="{D6FC16CC-621B-48AD-B5FE-42D2EE672868}" dt="2023-06-19T18:44:20.146" v="1258" actId="5793"/>
        <pc:sldMkLst>
          <pc:docMk/>
          <pc:sldMk cId="529005169" sldId="1477"/>
        </pc:sldMkLst>
        <pc:spChg chg="mod">
          <ac:chgData name="Eric Goubin" userId="251b6961-e5fe-48dd-9305-7d9617d9f09f" providerId="ADAL" clId="{D6FC16CC-621B-48AD-B5FE-42D2EE672868}" dt="2023-06-19T18:44:20.146" v="1258" actId="5793"/>
          <ac:spMkLst>
            <pc:docMk/>
            <pc:sldMk cId="529005169" sldId="1477"/>
            <ac:spMk id="4" creationId="{52C34B99-507C-F338-721C-86D8CACF7509}"/>
          </ac:spMkLst>
        </pc:spChg>
      </pc:sldChg>
      <pc:sldChg chg="add del">
        <pc:chgData name="Eric Goubin" userId="251b6961-e5fe-48dd-9305-7d9617d9f09f" providerId="ADAL" clId="{D6FC16CC-621B-48AD-B5FE-42D2EE672868}" dt="2023-06-19T18:44:00.780" v="1216"/>
        <pc:sldMkLst>
          <pc:docMk/>
          <pc:sldMk cId="1403568673" sldId="1477"/>
        </pc:sldMkLst>
      </pc:sldChg>
      <pc:sldMasterChg chg="del delSldLayout">
        <pc:chgData name="Eric Goubin" userId="251b6961-e5fe-48dd-9305-7d9617d9f09f" providerId="ADAL" clId="{D6FC16CC-621B-48AD-B5FE-42D2EE672868}" dt="2023-06-19T17:08:28.561" v="367" actId="2696"/>
        <pc:sldMasterMkLst>
          <pc:docMk/>
          <pc:sldMasterMk cId="3436093085" sldId="2147483660"/>
        </pc:sldMasterMkLst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3643455338" sldId="2147483661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2021199484" sldId="2147483662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1110673267" sldId="2147483663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3434138081" sldId="2147483664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3724547927" sldId="2147483665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3563406184" sldId="2147483666"/>
          </pc:sldLayoutMkLst>
        </pc:sldLayoutChg>
        <pc:sldLayoutChg chg="del">
          <pc:chgData name="Eric Goubin" userId="251b6961-e5fe-48dd-9305-7d9617d9f09f" providerId="ADAL" clId="{D6FC16CC-621B-48AD-B5FE-42D2EE672868}" dt="2023-06-19T17:08:28.561" v="367" actId="2696"/>
          <pc:sldLayoutMkLst>
            <pc:docMk/>
            <pc:sldMasterMk cId="3436093085" sldId="2147483660"/>
            <pc:sldLayoutMk cId="294554402" sldId="2147483667"/>
          </pc:sldLayoutMkLst>
        </pc:sldLayoutChg>
      </pc:sldMasterChg>
      <pc:sldMasterChg chg="del delSldLayout">
        <pc:chgData name="Eric Goubin" userId="251b6961-e5fe-48dd-9305-7d9617d9f09f" providerId="ADAL" clId="{D6FC16CC-621B-48AD-B5FE-42D2EE672868}" dt="2023-06-19T17:12:09.756" v="400" actId="47"/>
        <pc:sldMasterMkLst>
          <pc:docMk/>
          <pc:sldMasterMk cId="2674320956" sldId="2147483718"/>
        </pc:sldMasterMkLst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843535177" sldId="2147483719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313031775" sldId="2147483720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1805838325" sldId="2147483721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3335628385" sldId="2147483722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4229312286" sldId="2147483723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1927179569" sldId="2147483724"/>
          </pc:sldLayoutMkLst>
        </pc:sldLayoutChg>
        <pc:sldLayoutChg chg="del">
          <pc:chgData name="Eric Goubin" userId="251b6961-e5fe-48dd-9305-7d9617d9f09f" providerId="ADAL" clId="{D6FC16CC-621B-48AD-B5FE-42D2EE672868}" dt="2023-06-19T17:12:09.756" v="400" actId="47"/>
          <pc:sldLayoutMkLst>
            <pc:docMk/>
            <pc:sldMasterMk cId="2674320956" sldId="2147483718"/>
            <pc:sldLayoutMk cId="3031737847" sldId="2147483725"/>
          </pc:sldLayoutMkLst>
        </pc:sldLayoutChg>
      </pc:sldMasterChg>
      <pc:sldMasterChg chg="del delSldLayout">
        <pc:chgData name="Eric Goubin" userId="251b6961-e5fe-48dd-9305-7d9617d9f09f" providerId="ADAL" clId="{D6FC16CC-621B-48AD-B5FE-42D2EE672868}" dt="2023-06-19T18:36:45.498" v="1035" actId="47"/>
        <pc:sldMasterMkLst>
          <pc:docMk/>
          <pc:sldMasterMk cId="3417591859" sldId="2147483756"/>
        </pc:sldMasterMkLst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274699820" sldId="2147483757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2855567183" sldId="2147483758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4113029441" sldId="2147483759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343805835" sldId="2147483760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812793132" sldId="2147483761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2130468505" sldId="2147483762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94705810" sldId="2147483763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52213781" sldId="2147483764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4078779338" sldId="2147483765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75226729" sldId="2147483766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4181820790" sldId="2147483767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474993616" sldId="2147483768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642865286" sldId="2147483769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1708468903" sldId="2147483770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369870915" sldId="2147483771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1496323414" sldId="2147483772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2626711609" sldId="2147483773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2397683506" sldId="2147483774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1413113123" sldId="2147483775"/>
          </pc:sldLayoutMkLst>
        </pc:sldLayoutChg>
        <pc:sldLayoutChg chg="del">
          <pc:chgData name="Eric Goubin" userId="251b6961-e5fe-48dd-9305-7d9617d9f09f" providerId="ADAL" clId="{D6FC16CC-621B-48AD-B5FE-42D2EE672868}" dt="2023-06-19T18:36:45.498" v="1035" actId="47"/>
          <pc:sldLayoutMkLst>
            <pc:docMk/>
            <pc:sldMasterMk cId="3417591859" sldId="2147483756"/>
            <pc:sldLayoutMk cId="3144459833" sldId="214748377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https://thomasmore365-my.sharepoint.com/personal/u0077451_thomasmore_be/Documents/Bureaublad/Hogeschool/Communicatiemonitor/aaaCommMo-overzichtsinfo/CommMonitor-AlgKanalen-gemiddel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https://thomasmore365-my.sharepoint.com/personal/u0077451_thomasmore_be/Documents/Bureaublad/Hogeschool/Communicatiemonitor/aaaCommMo-overzichtsinfo/CommMonitor-AlgKanalen-gemiddeld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https://thomasmore365-my.sharepoint.com/personal/u0077451_thomasmore_be/Documents/Bureaublad/Hogeschool/Communicatiemonitor/Pelt/CommMonitor-Benchmark-AlgStaVaZa-Juli2023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3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000" b="1" dirty="0"/>
              <a:t>Bereik gemeentelijke</a:t>
            </a:r>
            <a:r>
              <a:rPr lang="nl-BE" sz="2000" b="1" baseline="0" dirty="0"/>
              <a:t> kanalen 2020-2022 </a:t>
            </a:r>
            <a:r>
              <a:rPr lang="nl-BE" sz="2000" b="1" i="0" u="none" strike="noStrike" baseline="0" dirty="0"/>
              <a:t> </a:t>
            </a:r>
          </a:p>
          <a:p>
            <a:pPr>
              <a:defRPr/>
            </a:pPr>
            <a:r>
              <a:rPr lang="nl-BE" sz="1100" baseline="0" dirty="0"/>
              <a:t>(16 steden en gemeenten, N=11.294) </a:t>
            </a:r>
            <a:endParaRPr lang="nl-BE" sz="1100" dirty="0"/>
          </a:p>
        </c:rich>
      </c:tx>
      <c:layout>
        <c:manualLayout>
          <c:xMode val="edge"/>
          <c:yMode val="edge"/>
          <c:x val="0.3005868309811557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'2periodes'!$A$24:$A$36</c:f>
              <c:strCache>
                <c:ptCount val="13"/>
                <c:pt idx="0">
                  <c:v>Gemeentelijke Twitterpagina</c:v>
                </c:pt>
                <c:pt idx="1">
                  <c:v>Gemeentelijke Instagrampagina</c:v>
                </c:pt>
                <c:pt idx="2">
                  <c:v>Bewonersvergadering</c:v>
                </c:pt>
                <c:pt idx="3">
                  <c:v>Gemeentelijke app</c:v>
                </c:pt>
                <c:pt idx="4">
                  <c:v>E-mail naar gemeente</c:v>
                </c:pt>
                <c:pt idx="5">
                  <c:v>(Gedrukte) infogids</c:v>
                </c:pt>
                <c:pt idx="6">
                  <c:v>Telefoneren naar gemeente</c:v>
                </c:pt>
                <c:pt idx="7">
                  <c:v>Digitale nieuwsbrief</c:v>
                </c:pt>
                <c:pt idx="8">
                  <c:v>Gemeentelijke Facebookpagina</c:v>
                </c:pt>
                <c:pt idx="9">
                  <c:v>Lichtkranten &amp; infoborden</c:v>
                </c:pt>
                <c:pt idx="10">
                  <c:v>Gemeentelijke website</c:v>
                </c:pt>
                <c:pt idx="11">
                  <c:v>Onthaal &amp; loket gemeentehuis</c:v>
                </c:pt>
                <c:pt idx="12">
                  <c:v>Gemeentelijk infoblad</c:v>
                </c:pt>
              </c:strCache>
            </c:strRef>
          </c:cat>
          <c:val>
            <c:numRef>
              <c:f>'2periodes'!$B$24:$B$36</c:f>
              <c:numCache>
                <c:formatCode>0%</c:formatCode>
                <c:ptCount val="13"/>
                <c:pt idx="0">
                  <c:v>0.04</c:v>
                </c:pt>
                <c:pt idx="1">
                  <c:v>0.16</c:v>
                </c:pt>
                <c:pt idx="2">
                  <c:v>0.2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0.33</c:v>
                </c:pt>
                <c:pt idx="7">
                  <c:v>0.36</c:v>
                </c:pt>
                <c:pt idx="8">
                  <c:v>0.43</c:v>
                </c:pt>
                <c:pt idx="9">
                  <c:v>0.53</c:v>
                </c:pt>
                <c:pt idx="10">
                  <c:v>0.61</c:v>
                </c:pt>
                <c:pt idx="11">
                  <c:v>0.74</c:v>
                </c:pt>
                <c:pt idx="1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6-457B-BA7C-A07D90AAA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60112528"/>
        <c:axId val="860113776"/>
      </c:barChart>
      <c:catAx>
        <c:axId val="860112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60113776"/>
        <c:crosses val="autoZero"/>
        <c:auto val="1"/>
        <c:lblAlgn val="ctr"/>
        <c:lblOffset val="100"/>
        <c:noMultiLvlLbl val="0"/>
      </c:catAx>
      <c:valAx>
        <c:axId val="860113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860112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2400" b="1"/>
              <a:t>Evolutie bereik</a:t>
            </a:r>
            <a:r>
              <a:rPr lang="nl-BE" sz="2400" b="1" baseline="0"/>
              <a:t> </a:t>
            </a:r>
            <a:r>
              <a:rPr lang="nl-BE" sz="2400" b="1"/>
              <a:t>gemeentelijke kanalen 2020-2022 </a:t>
            </a:r>
          </a:p>
          <a:p>
            <a:pPr>
              <a:defRPr/>
            </a:pPr>
            <a:r>
              <a:rPr lang="nl-BE" sz="2400" b="1"/>
              <a:t>ten opzichte</a:t>
            </a:r>
            <a:r>
              <a:rPr lang="nl-BE" sz="2400" b="1" baseline="0"/>
              <a:t> van 2016-2019</a:t>
            </a:r>
            <a:endParaRPr lang="nl-BE" sz="2400" b="1"/>
          </a:p>
        </c:rich>
      </c:tx>
      <c:layout>
        <c:manualLayout>
          <c:xMode val="edge"/>
          <c:yMode val="edge"/>
          <c:x val="0.23947002666305353"/>
          <c:y val="1.859600034686502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v>2020-2022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'2periodes'!$A$24:$A$36</c:f>
              <c:strCache>
                <c:ptCount val="13"/>
                <c:pt idx="0">
                  <c:v>Gemeentelijke Twitterpagina</c:v>
                </c:pt>
                <c:pt idx="1">
                  <c:v>Gemeentelijke Instagrampagina</c:v>
                </c:pt>
                <c:pt idx="2">
                  <c:v>Bewonersvergadering</c:v>
                </c:pt>
                <c:pt idx="3">
                  <c:v>Gemeentelijke app</c:v>
                </c:pt>
                <c:pt idx="4">
                  <c:v>E-mail naar gemeente</c:v>
                </c:pt>
                <c:pt idx="5">
                  <c:v>(Gedrukte) infogids</c:v>
                </c:pt>
                <c:pt idx="6">
                  <c:v>Telefoneren naar gemeente</c:v>
                </c:pt>
                <c:pt idx="7">
                  <c:v>Digitale nieuwsbrief</c:v>
                </c:pt>
                <c:pt idx="8">
                  <c:v>Gemeentelijke Facebookpagina</c:v>
                </c:pt>
                <c:pt idx="9">
                  <c:v>Lichtkranten &amp; infoborden</c:v>
                </c:pt>
                <c:pt idx="10">
                  <c:v>Gemeentelijke website</c:v>
                </c:pt>
                <c:pt idx="11">
                  <c:v>Onthaal &amp; loket gemeentehuis</c:v>
                </c:pt>
                <c:pt idx="12">
                  <c:v>Gemeentelijk infoblad</c:v>
                </c:pt>
              </c:strCache>
            </c:strRef>
          </c:cat>
          <c:val>
            <c:numRef>
              <c:f>'2periodes'!$B$24:$B$36</c:f>
              <c:numCache>
                <c:formatCode>0%</c:formatCode>
                <c:ptCount val="13"/>
                <c:pt idx="0">
                  <c:v>0.04</c:v>
                </c:pt>
                <c:pt idx="1">
                  <c:v>0.16</c:v>
                </c:pt>
                <c:pt idx="2">
                  <c:v>0.2</c:v>
                </c:pt>
                <c:pt idx="3">
                  <c:v>0.24</c:v>
                </c:pt>
                <c:pt idx="4">
                  <c:v>0.26</c:v>
                </c:pt>
                <c:pt idx="5">
                  <c:v>0.28999999999999998</c:v>
                </c:pt>
                <c:pt idx="6">
                  <c:v>0.33</c:v>
                </c:pt>
                <c:pt idx="7">
                  <c:v>0.36</c:v>
                </c:pt>
                <c:pt idx="8">
                  <c:v>0.43</c:v>
                </c:pt>
                <c:pt idx="9">
                  <c:v>0.53</c:v>
                </c:pt>
                <c:pt idx="10">
                  <c:v>0.61</c:v>
                </c:pt>
                <c:pt idx="11">
                  <c:v>0.74</c:v>
                </c:pt>
                <c:pt idx="12">
                  <c:v>0.84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AD-4784-91B0-63A40FC1A1C4}"/>
            </c:ext>
          </c:extLst>
        </c:ser>
        <c:ser>
          <c:idx val="1"/>
          <c:order val="1"/>
          <c:tx>
            <c:v>2016-2019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'2periodes'!$A$24:$A$36</c:f>
              <c:strCache>
                <c:ptCount val="13"/>
                <c:pt idx="0">
                  <c:v>Gemeentelijke Twitterpagina</c:v>
                </c:pt>
                <c:pt idx="1">
                  <c:v>Gemeentelijke Instagrampagina</c:v>
                </c:pt>
                <c:pt idx="2">
                  <c:v>Bewonersvergadering</c:v>
                </c:pt>
                <c:pt idx="3">
                  <c:v>Gemeentelijke app</c:v>
                </c:pt>
                <c:pt idx="4">
                  <c:v>E-mail naar gemeente</c:v>
                </c:pt>
                <c:pt idx="5">
                  <c:v>(Gedrukte) infogids</c:v>
                </c:pt>
                <c:pt idx="6">
                  <c:v>Telefoneren naar gemeente</c:v>
                </c:pt>
                <c:pt idx="7">
                  <c:v>Digitale nieuwsbrief</c:v>
                </c:pt>
                <c:pt idx="8">
                  <c:v>Gemeentelijke Facebookpagina</c:v>
                </c:pt>
                <c:pt idx="9">
                  <c:v>Lichtkranten &amp; infoborden</c:v>
                </c:pt>
                <c:pt idx="10">
                  <c:v>Gemeentelijke website</c:v>
                </c:pt>
                <c:pt idx="11">
                  <c:v>Onthaal &amp; loket gemeentehuis</c:v>
                </c:pt>
                <c:pt idx="12">
                  <c:v>Gemeentelijk infoblad</c:v>
                </c:pt>
              </c:strCache>
            </c:strRef>
          </c:cat>
          <c:val>
            <c:numRef>
              <c:f>'2periodes'!$C$24:$C$36</c:f>
              <c:numCache>
                <c:formatCode>0%</c:formatCode>
                <c:ptCount val="13"/>
                <c:pt idx="0">
                  <c:v>0.05</c:v>
                </c:pt>
                <c:pt idx="1">
                  <c:v>0.12</c:v>
                </c:pt>
                <c:pt idx="2">
                  <c:v>0.19</c:v>
                </c:pt>
                <c:pt idx="3" formatCode="General">
                  <c:v>0</c:v>
                </c:pt>
                <c:pt idx="4">
                  <c:v>0.28000000000000003</c:v>
                </c:pt>
                <c:pt idx="5">
                  <c:v>0.4</c:v>
                </c:pt>
                <c:pt idx="6">
                  <c:v>0.36</c:v>
                </c:pt>
                <c:pt idx="7">
                  <c:v>0.37</c:v>
                </c:pt>
                <c:pt idx="8">
                  <c:v>0.4</c:v>
                </c:pt>
                <c:pt idx="9">
                  <c:v>0.48</c:v>
                </c:pt>
                <c:pt idx="10">
                  <c:v>0.67</c:v>
                </c:pt>
                <c:pt idx="11">
                  <c:v>0.81</c:v>
                </c:pt>
                <c:pt idx="12">
                  <c:v>0.78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AD-4784-91B0-63A40FC1A1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30751888"/>
        <c:axId val="730752720"/>
      </c:barChart>
      <c:catAx>
        <c:axId val="73075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30752720"/>
        <c:crosses val="autoZero"/>
        <c:auto val="1"/>
        <c:lblAlgn val="ctr"/>
        <c:lblOffset val="100"/>
        <c:noMultiLvlLbl val="0"/>
      </c:catAx>
      <c:valAx>
        <c:axId val="7307527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730751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Ken ik niet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C6-413C-9D3D-2BF464607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1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Sheet1!$B$2:$B$12</c:f>
              <c:numCache>
                <c:formatCode>###0%</c:formatCode>
                <c:ptCount val="11"/>
                <c:pt idx="0">
                  <c:v>0.56096139247370858</c:v>
                </c:pt>
                <c:pt idx="1">
                  <c:v>0.27990852662528964</c:v>
                </c:pt>
                <c:pt idx="2">
                  <c:v>0.37821729252973901</c:v>
                </c:pt>
                <c:pt idx="3">
                  <c:v>0.21104765887380494</c:v>
                </c:pt>
                <c:pt idx="4">
                  <c:v>0.14688997109712326</c:v>
                </c:pt>
                <c:pt idx="5">
                  <c:v>7.4121263069406501E-2</c:v>
                </c:pt>
                <c:pt idx="6">
                  <c:v>4.5827133422090466E-2</c:v>
                </c:pt>
                <c:pt idx="7">
                  <c:v>0.27015382190287579</c:v>
                </c:pt>
                <c:pt idx="8">
                  <c:v>9.6934059161874447E-2</c:v>
                </c:pt>
                <c:pt idx="9">
                  <c:v>3.9241920399044394E-2</c:v>
                </c:pt>
                <c:pt idx="10">
                  <c:v>1.7227523857358304E-2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6A-4A22-8466-F20512A490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Ken ik, maar bekijk ik NOOIT</c:v>
                </c:pt>
              </c:strCache>
            </c:strRef>
          </c:tx>
          <c:spPr>
            <a:solidFill>
              <a:srgbClr val="F6AD9E"/>
            </a:solidFill>
            <a:ln>
              <a:noFill/>
            </a:ln>
            <a:effectLst/>
          </c:spPr>
          <c:invertIfNegative val="0"/>
          <c:dLbls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C6-413C-9D3D-2BF4646075F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C6-413C-9D3D-2BF4646075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Sheet1!$C$2:$C$12</c:f>
              <c:numCache>
                <c:formatCode>###0%</c:formatCode>
                <c:ptCount val="11"/>
                <c:pt idx="0">
                  <c:v>0.36403318512092481</c:v>
                </c:pt>
                <c:pt idx="1">
                  <c:v>0.21012740934335433</c:v>
                </c:pt>
                <c:pt idx="2">
                  <c:v>0.3173192569824983</c:v>
                </c:pt>
                <c:pt idx="3">
                  <c:v>0.21568678697908092</c:v>
                </c:pt>
                <c:pt idx="4">
                  <c:v>0.26254107772103125</c:v>
                </c:pt>
                <c:pt idx="5">
                  <c:v>0.13217832186203057</c:v>
                </c:pt>
                <c:pt idx="6">
                  <c:v>0.10186127861748613</c:v>
                </c:pt>
                <c:pt idx="7">
                  <c:v>0.19097035217465802</c:v>
                </c:pt>
                <c:pt idx="8">
                  <c:v>7.5454498767461783E-2</c:v>
                </c:pt>
                <c:pt idx="9">
                  <c:v>3.4240881222072493E-2</c:v>
                </c:pt>
                <c:pt idx="10">
                  <c:v>3.7267704671020009E-2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6A-4A22-8466-F20512A490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Bekijk ik ZELDEN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A1-4353-8718-674C362C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Sheet1!$D$2:$D$12</c:f>
              <c:numCache>
                <c:formatCode>###0%</c:formatCode>
                <c:ptCount val="11"/>
                <c:pt idx="0">
                  <c:v>6.1462964971261781E-2</c:v>
                </c:pt>
                <c:pt idx="1">
                  <c:v>0.3390395295655062</c:v>
                </c:pt>
                <c:pt idx="2">
                  <c:v>0.12736870239209003</c:v>
                </c:pt>
                <c:pt idx="3">
                  <c:v>0.20050180991336206</c:v>
                </c:pt>
                <c:pt idx="4">
                  <c:v>0.19911311715564253</c:v>
                </c:pt>
                <c:pt idx="5">
                  <c:v>0.39928019755162691</c:v>
                </c:pt>
                <c:pt idx="6">
                  <c:v>0.4458193019552627</c:v>
                </c:pt>
                <c:pt idx="7">
                  <c:v>9.2989346749511592E-2</c:v>
                </c:pt>
                <c:pt idx="8">
                  <c:v>9.8590283483978039E-2</c:v>
                </c:pt>
                <c:pt idx="9">
                  <c:v>7.9276213239115434E-2</c:v>
                </c:pt>
                <c:pt idx="10">
                  <c:v>8.2546459065796968E-2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6A-4A22-8466-F20512A490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Bekijk en lees ik REGELMATIG</c:v>
                </c:pt>
              </c:strCache>
            </c:strRef>
          </c:tx>
          <c:spPr>
            <a:solidFill>
              <a:srgbClr val="55CDD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6A-4A22-8466-F20512A4900A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A1-4353-8718-674C362CAD0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A1-4353-8718-674C362CAD0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A1-4353-8718-674C362C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Sheet1!$E$2:$E$12</c:f>
              <c:numCache>
                <c:formatCode>###0%</c:formatCode>
                <c:ptCount val="11"/>
                <c:pt idx="0">
                  <c:v>7.2524671944475261E-3</c:v>
                </c:pt>
                <c:pt idx="1">
                  <c:v>0.1358118262005894</c:v>
                </c:pt>
                <c:pt idx="2">
                  <c:v>0.11157289857009337</c:v>
                </c:pt>
                <c:pt idx="3">
                  <c:v>0.20927041543065728</c:v>
                </c:pt>
                <c:pt idx="4">
                  <c:v>0.21578176347151548</c:v>
                </c:pt>
                <c:pt idx="5">
                  <c:v>0.31484789576000027</c:v>
                </c:pt>
                <c:pt idx="6">
                  <c:v>0.31088312840995569</c:v>
                </c:pt>
                <c:pt idx="7">
                  <c:v>0.21133106519369205</c:v>
                </c:pt>
                <c:pt idx="8">
                  <c:v>0.30415468364831938</c:v>
                </c:pt>
                <c:pt idx="9">
                  <c:v>0.43625948248987501</c:v>
                </c:pt>
                <c:pt idx="10">
                  <c:v>0.36256906077348655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6A-4A22-8466-F20512A490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Bekijk en lees ik VAAK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56A-4A22-8466-F20512A4900A}"/>
                </c:ext>
              </c:extLst>
            </c:dLbl>
            <c:dLbl>
              <c:idx val="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A1-4353-8718-674C362CAD06}"/>
                </c:ext>
              </c:extLst>
            </c:dLbl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A1-4353-8718-674C362CAD06}"/>
                </c:ext>
              </c:extLst>
            </c:dLbl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1A1-4353-8718-674C362CAD06}"/>
                </c:ext>
              </c:extLst>
            </c:dLbl>
            <c:dLbl>
              <c:idx val="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A1-4353-8718-674C362CAD06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A1-4353-8718-674C362CAD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FFFFFF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Sheet1!$F$2:$F$12</c:f>
              <c:numCache>
                <c:formatCode>###0%</c:formatCode>
                <c:ptCount val="11"/>
                <c:pt idx="0">
                  <c:v>6.2899902396703778E-3</c:v>
                </c:pt>
                <c:pt idx="1">
                  <c:v>3.5112708265273178E-2</c:v>
                </c:pt>
                <c:pt idx="2">
                  <c:v>6.552184952559198E-2</c:v>
                </c:pt>
                <c:pt idx="3">
                  <c:v>0.16349332880310694</c:v>
                </c:pt>
                <c:pt idx="4">
                  <c:v>0.17567407055469964</c:v>
                </c:pt>
                <c:pt idx="5">
                  <c:v>7.9572321756949171E-2</c:v>
                </c:pt>
                <c:pt idx="6">
                  <c:v>9.5609157595218472E-2</c:v>
                </c:pt>
                <c:pt idx="7">
                  <c:v>0.23455541397927435</c:v>
                </c:pt>
                <c:pt idx="8">
                  <c:v>0.42486647493837942</c:v>
                </c:pt>
                <c:pt idx="9">
                  <c:v>0.41098150264990713</c:v>
                </c:pt>
                <c:pt idx="10">
                  <c:v>0.50038925163235304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56A-4A22-8466-F20512A4900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BEREIK totaal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bg2">
                        <a:lumMod val="50000"/>
                      </a:schemeClr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Linkedin Stad Lier (n=738)</c:v>
                </c:pt>
                <c:pt idx="1">
                  <c:v>infogids 'Wegwijs in Lier' (n=765)</c:v>
                </c:pt>
                <c:pt idx="2">
                  <c:v>Instagram Stad Lier (n=748)</c:v>
                </c:pt>
                <c:pt idx="3">
                  <c:v>de officiële Facebookpagina van de stad Lier (n=765)</c:v>
                </c:pt>
                <c:pt idx="4">
                  <c:v>BE-Alert (n=758)</c:v>
                </c:pt>
                <c:pt idx="5">
                  <c:v>digitale infoborden aan de invalswegen (n=761)</c:v>
                </c:pt>
                <c:pt idx="6">
                  <c:v>website www.lier.be (n=766)</c:v>
                </c:pt>
                <c:pt idx="7">
                  <c:v>Hoplr (n=761)</c:v>
                </c:pt>
                <c:pt idx="8">
                  <c:v>nieuwsbrief ‘de peperbus’ (n=779)</c:v>
                </c:pt>
                <c:pt idx="9">
                  <c:v>informatieberichten in je brievenbus (n=770)</c:v>
                </c:pt>
                <c:pt idx="10">
                  <c:v>stadsmagazine  ‘de peperbus’ (n=796)</c:v>
                </c:pt>
              </c:strCache>
            </c:strRef>
          </c:cat>
          <c:val>
            <c:numRef>
              <c:f>Sheet1!$G$2:$G$12</c:f>
              <c:numCache>
                <c:formatCode>###0%</c:formatCode>
                <c:ptCount val="11"/>
                <c:pt idx="0">
                  <c:v>1.3542457434117906E-2</c:v>
                </c:pt>
                <c:pt idx="1">
                  <c:v>0.17092453446586259</c:v>
                </c:pt>
                <c:pt idx="2">
                  <c:v>0.17709474809568534</c:v>
                </c:pt>
                <c:pt idx="3">
                  <c:v>0.37276374423376424</c:v>
                </c:pt>
                <c:pt idx="4">
                  <c:v>0.39145583402621509</c:v>
                </c:pt>
                <c:pt idx="5">
                  <c:v>0.39442021751694945</c:v>
                </c:pt>
                <c:pt idx="6">
                  <c:v>0.40649228600517417</c:v>
                </c:pt>
                <c:pt idx="7">
                  <c:v>0.44588647917296642</c:v>
                </c:pt>
                <c:pt idx="8">
                  <c:v>0.72902115858669869</c:v>
                </c:pt>
                <c:pt idx="9">
                  <c:v>0.84724098513978219</c:v>
                </c:pt>
                <c:pt idx="10">
                  <c:v>0.86295831240583964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256A-4A22-8466-F20512A49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1"/>
        <c:overlap val="100"/>
        <c:axId val="1228309312"/>
        <c:axId val="1616259776"/>
      </c:barChart>
      <c:catAx>
        <c:axId val="122830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r">
              <a:defRPr sz="14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black"/>
                <a:ea typeface="+mn-ea"/>
                <a:cs typeface="+mn-cs"/>
              </a:defRPr>
            </a:pPr>
            <a:endParaRPr lang="nl-BE"/>
          </a:p>
        </c:txPr>
        <c:crossAx val="1616259776"/>
        <c:crosses val="autoZero"/>
        <c:auto val="1"/>
        <c:lblAlgn val="ctr"/>
        <c:lblOffset val="100"/>
        <c:noMultiLvlLbl val="0"/>
      </c:catAx>
      <c:valAx>
        <c:axId val="1616259776"/>
        <c:scaling>
          <c:orientation val="minMax"/>
          <c:max val="1.5"/>
        </c:scaling>
        <c:delete val="1"/>
        <c:axPos val="b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numFmt formatCode="###0%" sourceLinked="1"/>
        <c:majorTickMark val="none"/>
        <c:minorTickMark val="none"/>
        <c:tickLblPos val="nextTo"/>
        <c:crossAx val="1228309312"/>
        <c:crosses val="autoZero"/>
        <c:crossBetween val="between"/>
        <c:majorUnit val="1"/>
      </c:valAx>
      <c:spPr>
        <a:noFill/>
        <a:ln>
          <a:solidFill>
            <a:schemeClr val="bg1"/>
          </a:solidFill>
        </a:ln>
        <a:effectLst/>
      </c:spPr>
    </c:plotArea>
    <c:legend>
      <c:legendPos val="t"/>
      <c:legendEntry>
        <c:idx val="5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Lato black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Lato black"/>
        </a:defRPr>
      </a:pPr>
      <a:endParaRPr lang="nl-B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l-BE" sz="1800" b="1"/>
              <a:t>Voorkanalen</a:t>
            </a:r>
            <a:r>
              <a:rPr lang="nl-BE" sz="1800" b="1" baseline="0"/>
              <a:t> burgers voor urgente, gemeentelijke communicatie </a:t>
            </a:r>
          </a:p>
          <a:p>
            <a:pPr>
              <a:defRPr/>
            </a:pPr>
            <a:r>
              <a:rPr lang="nl-B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(Goubin E., Lenaerts M. en Takens J., Gemeentelijke communicatiemonitor, Thomas More. </a:t>
            </a:r>
          </a:p>
          <a:p>
            <a:pPr>
              <a:defRPr/>
            </a:pPr>
            <a:r>
              <a:rPr lang="nl-BE" sz="1200" b="0" baseline="0">
                <a:solidFill>
                  <a:schemeClr val="tx1">
                    <a:lumMod val="65000"/>
                    <a:lumOff val="35000"/>
                  </a:schemeClr>
                </a:solidFill>
              </a:rPr>
              <a:t>Bevraging bij de inwoners van 12 steden en gemeenten 2021-2023, N=7.800)</a:t>
            </a:r>
            <a:endParaRPr lang="nl-BE" sz="1200" b="0">
              <a:solidFill>
                <a:schemeClr val="tx1">
                  <a:lumMod val="65000"/>
                  <a:lumOff val="35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'[CommMonitor-Benchmark-AlgStaVaZa-Juli2023.xlsx]KanalenCrisiscomm'!$B$28:$B$39</c:f>
              <c:strCache>
                <c:ptCount val="11"/>
                <c:pt idx="0">
                  <c:v>Twitter</c:v>
                </c:pt>
                <c:pt idx="1">
                  <c:v>Digitale nieuwsbrief</c:v>
                </c:pt>
                <c:pt idx="2">
                  <c:v>App</c:v>
                </c:pt>
                <c:pt idx="3">
                  <c:v>Website</c:v>
                </c:pt>
                <c:pt idx="4">
                  <c:v>Auto met luidspreker</c:v>
                </c:pt>
                <c:pt idx="5">
                  <c:v>Digitale infoborden</c:v>
                </c:pt>
                <c:pt idx="6">
                  <c:v>Facebookpagina</c:v>
                </c:pt>
                <c:pt idx="7">
                  <c:v>BE-Alert mail</c:v>
                </c:pt>
                <c:pt idx="8">
                  <c:v>E-mail</c:v>
                </c:pt>
                <c:pt idx="9">
                  <c:v>Whatsapp</c:v>
                </c:pt>
                <c:pt idx="10">
                  <c:v>BE-Alert sms</c:v>
                </c:pt>
              </c:strCache>
            </c:strRef>
          </c:cat>
          <c:val>
            <c:numRef>
              <c:f>'[CommMonitor-Benchmark-AlgStaVaZa-Juli2023.xlsx]KanalenCrisiscomm'!$C$28:$C$39</c:f>
              <c:numCache>
                <c:formatCode>0</c:formatCode>
                <c:ptCount val="12"/>
                <c:pt idx="0">
                  <c:v>2.2857142857142856</c:v>
                </c:pt>
                <c:pt idx="1">
                  <c:v>11.888888888888889</c:v>
                </c:pt>
                <c:pt idx="2">
                  <c:v>14.833333333333334</c:v>
                </c:pt>
                <c:pt idx="3">
                  <c:v>20.818181818181817</c:v>
                </c:pt>
                <c:pt idx="4">
                  <c:v>20.916666666666668</c:v>
                </c:pt>
                <c:pt idx="5">
                  <c:v>21.222222222222221</c:v>
                </c:pt>
                <c:pt idx="6">
                  <c:v>30.666666666666668</c:v>
                </c:pt>
                <c:pt idx="7">
                  <c:v>32</c:v>
                </c:pt>
                <c:pt idx="8">
                  <c:v>35</c:v>
                </c:pt>
                <c:pt idx="9">
                  <c:v>44.6</c:v>
                </c:pt>
                <c:pt idx="10">
                  <c:v>63.25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C-45FF-A8F9-8DD3270DD0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9054448"/>
        <c:axId val="59052368"/>
      </c:barChart>
      <c:catAx>
        <c:axId val="59054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9052368"/>
        <c:crosses val="autoZero"/>
        <c:auto val="1"/>
        <c:lblAlgn val="ctr"/>
        <c:lblOffset val="100"/>
        <c:noMultiLvlLbl val="0"/>
      </c:catAx>
      <c:valAx>
        <c:axId val="590523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9054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742686908065686"/>
          <c:y val="6.6238323500890969E-2"/>
          <c:w val="0.57651313408029137"/>
          <c:h val="0.7347813740900468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chemeClr val="accent4"/>
              </a:solidFill>
              <a:ln w="19050">
                <a:noFill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0B-4B08-A428-EE6CBE1ECBBB}"/>
              </c:ext>
            </c:extLst>
          </c:dPt>
          <c:dPt>
            <c:idx val="1"/>
            <c:bubble3D val="0"/>
            <c:spPr>
              <a:solidFill>
                <a:srgbClr val="B2DEDD"/>
              </a:solidFill>
              <a:ln w="19050">
                <a:noFill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0B-4B08-A428-EE6CBE1ECBBB}"/>
              </c:ext>
            </c:extLst>
          </c:dPt>
          <c:dPt>
            <c:idx val="2"/>
            <c:bubble3D val="0"/>
            <c:spPr>
              <a:solidFill>
                <a:srgbClr val="F6AD9E"/>
              </a:solidFill>
              <a:ln w="19050">
                <a:noFill/>
              </a:ln>
              <a:effectLst>
                <a:outerShdw blurRad="127000" dist="127000" dir="8100000" algn="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20B-4B08-A428-EE6CBE1ECBB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Ja</c:v>
                </c:pt>
                <c:pt idx="1">
                  <c:v>Neen, maar ik heb interesse</c:v>
                </c:pt>
                <c:pt idx="2">
                  <c:v>Neen, en ik heb geen interesse</c:v>
                </c:pt>
              </c:strCache>
            </c:strRef>
          </c:cat>
          <c:val>
            <c:numRef>
              <c:f>Sheet1!$B$2:$B$4</c:f>
              <c:numCache>
                <c:formatCode>###0%</c:formatCode>
                <c:ptCount val="3"/>
                <c:pt idx="0">
                  <c:v>0.20899999999999999</c:v>
                </c:pt>
                <c:pt idx="1">
                  <c:v>0.33800000000000002</c:v>
                </c:pt>
                <c:pt idx="2">
                  <c:v>0.45400000000000001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0B-4B08-A428-EE6CBE1ECB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3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9893853080766941"/>
          <c:y val="0.83022311525560477"/>
          <c:w val="0.39964181283855471"/>
          <c:h val="0.1438112877274729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Lato black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734952306998121E-2"/>
          <c:y val="3.2937834142890338E-2"/>
          <c:w val="0.66772989968204666"/>
          <c:h val="0.889315994662429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tevredenheid</c:v>
                </c:pt>
              </c:strCache>
            </c:strRef>
          </c:tx>
          <c:spPr>
            <a:gradFill flip="none" rotWithShape="1">
              <a:gsLst>
                <a:gs pos="75000">
                  <a:srgbClr val="55CDD2"/>
                </a:gs>
                <a:gs pos="12000">
                  <a:srgbClr val="005260"/>
                </a:gs>
                <a:gs pos="100000">
                  <a:srgbClr val="B2DEDD"/>
                </a:gs>
              </a:gsLst>
              <a:lin ang="162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Lato black"/>
                    <a:ea typeface="+mn-ea"/>
                    <a:cs typeface="+mn-cs"/>
                  </a:defRPr>
                </a:pPr>
                <a:endParaRPr lang="nl-B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Sheet1!$C$2:$C$2</c:f>
                <c:numCache>
                  <c:formatCode>General</c:formatCode>
                  <c:ptCount val="1"/>
                  <c:pt idx="0">
                    <c:v>0.26838849069633447</c:v>
                  </c:pt>
                </c:numCache>
              </c:numRef>
            </c:plus>
            <c:minus>
              <c:numRef>
                <c:f>Sheet1!$C$2:$C$2</c:f>
                <c:numCache>
                  <c:formatCode>General</c:formatCode>
                  <c:ptCount val="1"/>
                  <c:pt idx="0">
                    <c:v>0.26838849069633447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accent2"/>
                </a:solidFill>
                <a:round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c:spPr>
          </c:errBars>
          <c:cat>
            <c:strRef>
              <c:f>Sheet1!$A$2:$A$2</c:f>
              <c:strCache>
                <c:ptCount val="1"/>
                <c:pt idx="0">
                  <c:v>gemiddelde tevredenheid kwaliteit participatie-initiatieven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6.95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CC-4A5B-B3D2-80E2D53ED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0"/>
        <c:overlap val="-27"/>
        <c:axId val="822471152"/>
        <c:axId val="797173376"/>
      </c:barChart>
      <c:catAx>
        <c:axId val="822471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black"/>
                <a:ea typeface="+mn-ea"/>
                <a:cs typeface="+mn-cs"/>
              </a:defRPr>
            </a:pPr>
            <a:endParaRPr lang="nl-BE"/>
          </a:p>
        </c:txPr>
        <c:crossAx val="797173376"/>
        <c:crosses val="autoZero"/>
        <c:auto val="1"/>
        <c:lblAlgn val="ctr"/>
        <c:lblOffset val="100"/>
        <c:noMultiLvlLbl val="0"/>
      </c:catAx>
      <c:valAx>
        <c:axId val="797173376"/>
        <c:scaling>
          <c:orientation val="minMax"/>
          <c:max val="10"/>
          <c:min val="1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Lato black"/>
                <a:ea typeface="+mn-ea"/>
                <a:cs typeface="+mn-cs"/>
              </a:defRPr>
            </a:pPr>
            <a:endParaRPr lang="nl-BE"/>
          </a:p>
        </c:txPr>
        <c:crossAx val="822471152"/>
        <c:crosses val="autoZero"/>
        <c:crossBetween val="between"/>
        <c:majorUnit val="9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Lato black"/>
        </a:defRPr>
      </a:pPr>
      <a:endParaRPr lang="nl-BE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1318279569892469E-2"/>
          <c:y val="0.12087352362204724"/>
          <c:w val="0.81991827956989238"/>
          <c:h val="0.742803149606299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Blad1!$A$2</c:f>
              <c:strCache>
                <c:ptCount val="1"/>
                <c:pt idx="0">
                  <c:v>ja</c:v>
                </c:pt>
              </c:strCache>
            </c:strRef>
          </c:tx>
          <c:spPr>
            <a:solidFill>
              <a:srgbClr val="009CAB"/>
            </a:solidFill>
            <a:ln>
              <a:noFill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30 jaar of jonger</c:v>
                </c:pt>
                <c:pt idx="1">
                  <c:v>31-40 jaar</c:v>
                </c:pt>
                <c:pt idx="2">
                  <c:v>41-50 jaar</c:v>
                </c:pt>
                <c:pt idx="3">
                  <c:v>51-60 jaar</c:v>
                </c:pt>
                <c:pt idx="4">
                  <c:v>61-70 jaar</c:v>
                </c:pt>
                <c:pt idx="5">
                  <c:v>70+</c:v>
                </c:pt>
              </c:strCache>
            </c:strRef>
          </c:cat>
          <c:val>
            <c:numRef>
              <c:f>Blad1!$B$2:$G$2</c:f>
              <c:numCache>
                <c:formatCode>###0%</c:formatCode>
                <c:ptCount val="6"/>
                <c:pt idx="0">
                  <c:v>1</c:v>
                </c:pt>
                <c:pt idx="1">
                  <c:v>0.9821428571428571</c:v>
                </c:pt>
                <c:pt idx="2">
                  <c:v>0.97727272727272729</c:v>
                </c:pt>
                <c:pt idx="3">
                  <c:v>0.99056603773584906</c:v>
                </c:pt>
                <c:pt idx="4">
                  <c:v>0.93043478260869561</c:v>
                </c:pt>
                <c:pt idx="5">
                  <c:v>0.73333333333333328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C0-467E-8789-4B5888C50992}"/>
            </c:ext>
          </c:extLst>
        </c:ser>
        <c:ser>
          <c:idx val="1"/>
          <c:order val="1"/>
          <c:tx>
            <c:strRef>
              <c:f>Blad1!$A$3</c:f>
              <c:strCache>
                <c:ptCount val="1"/>
                <c:pt idx="0">
                  <c:v>neen</c:v>
                </c:pt>
              </c:strCache>
            </c:strRef>
          </c:tx>
          <c:spPr>
            <a:solidFill>
              <a:srgbClr val="F8A37F"/>
            </a:solidFill>
            <a:ln>
              <a:noFill/>
            </a:ln>
            <a:effectLst>
              <a:outerShdw blurRad="127000" dist="127000" dir="8100000" algn="tr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2A8-42A0-8536-BDE2C4B12DC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2A8-42A0-8536-BDE2C4B12DC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2A8-42A0-8536-BDE2C4B12DC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2A8-42A0-8536-BDE2C4B12D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Blad1!$B$1:$G$1</c:f>
              <c:strCache>
                <c:ptCount val="6"/>
                <c:pt idx="0">
                  <c:v>30 jaar of jonger</c:v>
                </c:pt>
                <c:pt idx="1">
                  <c:v>31-40 jaar</c:v>
                </c:pt>
                <c:pt idx="2">
                  <c:v>41-50 jaar</c:v>
                </c:pt>
                <c:pt idx="3">
                  <c:v>51-60 jaar</c:v>
                </c:pt>
                <c:pt idx="4">
                  <c:v>61-70 jaar</c:v>
                </c:pt>
                <c:pt idx="5">
                  <c:v>70+</c:v>
                </c:pt>
              </c:strCache>
            </c:strRef>
          </c:cat>
          <c:val>
            <c:numRef>
              <c:f>Blad1!$B$3:$G$3</c:f>
              <c:numCache>
                <c:formatCode>###0%</c:formatCode>
                <c:ptCount val="6"/>
                <c:pt idx="0">
                  <c:v>0</c:v>
                </c:pt>
                <c:pt idx="1">
                  <c:v>1.7857142857142856E-2</c:v>
                </c:pt>
                <c:pt idx="2">
                  <c:v>2.2727272727272728E-2</c:v>
                </c:pt>
                <c:pt idx="3">
                  <c:v>9.433962264150943E-3</c:v>
                </c:pt>
                <c:pt idx="4">
                  <c:v>6.9565217391304349E-2</c:v>
                </c:pt>
                <c:pt idx="5">
                  <c:v>0.26666666666666666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EC0-467E-8789-4B5888C509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100"/>
        <c:axId val="1906235071"/>
        <c:axId val="1846623359"/>
      </c:barChart>
      <c:catAx>
        <c:axId val="1906235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846623359"/>
        <c:crosses val="autoZero"/>
        <c:auto val="1"/>
        <c:lblAlgn val="ctr"/>
        <c:lblOffset val="100"/>
        <c:noMultiLvlLbl val="0"/>
      </c:catAx>
      <c:valAx>
        <c:axId val="1846623359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1906235071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6428561827956984"/>
          <c:y val="0.12998597440944878"/>
          <c:w val="0.10328158602150538"/>
          <c:h val="0.174403051181102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3485663082437E-2"/>
          <c:y val="0.11075636747701476"/>
          <c:w val="0.93262320788530462"/>
          <c:h val="0.665827609586907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jonger dan 30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48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48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48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Blad1!$B$2:$B$6</c:f>
              <c:numCache>
                <c:formatCode>###0%</c:formatCode>
                <c:ptCount val="5"/>
                <c:pt idx="0">
                  <c:v>0.91999999999999971</c:v>
                </c:pt>
                <c:pt idx="1">
                  <c:v>0.95999999999999985</c:v>
                </c:pt>
                <c:pt idx="2">
                  <c:v>0.95999999999999985</c:v>
                </c:pt>
                <c:pt idx="3">
                  <c:v>0.83999999999999941</c:v>
                </c:pt>
                <c:pt idx="4">
                  <c:v>0.63999999999999946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84-4812-9A6A-FED38E1E38C5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30-39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Blad1!$C$2:$C$6</c:f>
              <c:numCache>
                <c:formatCode>###0%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0.85074626865671665</c:v>
                </c:pt>
                <c:pt idx="4">
                  <c:v>0.85074626865671665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84-4812-9A6A-FED38E1E38C5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40-49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83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tint val="83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tint val="83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Blad1!$D$2:$D$6</c:f>
              <c:numCache>
                <c:formatCode>###0%</c:formatCode>
                <c:ptCount val="5"/>
                <c:pt idx="0">
                  <c:v>0.96103896103896103</c:v>
                </c:pt>
                <c:pt idx="1">
                  <c:v>0.94805194805194803</c:v>
                </c:pt>
                <c:pt idx="2">
                  <c:v>0.94805194805194803</c:v>
                </c:pt>
                <c:pt idx="3">
                  <c:v>0.88311688311688297</c:v>
                </c:pt>
                <c:pt idx="4">
                  <c:v>0.74025974025973995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F84-4812-9A6A-FED38E1E38C5}"/>
            </c:ext>
          </c:extLst>
        </c:ser>
        <c:ser>
          <c:idx val="3"/>
          <c:order val="3"/>
          <c:tx>
            <c:strRef>
              <c:f>Blad1!$E$1</c:f>
              <c:strCache>
                <c:ptCount val="1"/>
                <c:pt idx="0">
                  <c:v>50-59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Blad1!$E$2:$E$6</c:f>
              <c:numCache>
                <c:formatCode>###0%</c:formatCode>
                <c:ptCount val="5"/>
                <c:pt idx="0">
                  <c:v>0.9629629629629628</c:v>
                </c:pt>
                <c:pt idx="1">
                  <c:v>0.90123456790123424</c:v>
                </c:pt>
                <c:pt idx="2">
                  <c:v>0.79012345679012286</c:v>
                </c:pt>
                <c:pt idx="3">
                  <c:v>0.67901234567901136</c:v>
                </c:pt>
                <c:pt idx="4">
                  <c:v>0.81481481481481444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F84-4812-9A6A-FED38E1E38C5}"/>
            </c:ext>
          </c:extLst>
        </c:ser>
        <c:ser>
          <c:idx val="4"/>
          <c:order val="4"/>
          <c:tx>
            <c:strRef>
              <c:f>Blad1!$F$1</c:f>
              <c:strCache>
                <c:ptCount val="1"/>
                <c:pt idx="0">
                  <c:v>60-69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82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82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82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Blad1!$F$2:$F$6</c:f>
              <c:numCache>
                <c:formatCode>###0%</c:formatCode>
                <c:ptCount val="5"/>
                <c:pt idx="0">
                  <c:v>0.97297297297297292</c:v>
                </c:pt>
                <c:pt idx="1">
                  <c:v>0.87387387387387383</c:v>
                </c:pt>
                <c:pt idx="2">
                  <c:v>0.78378378378378344</c:v>
                </c:pt>
                <c:pt idx="3">
                  <c:v>0.56756756756756699</c:v>
                </c:pt>
                <c:pt idx="4">
                  <c:v>0.84684684684684663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F7-4407-85B0-2322105BA83F}"/>
            </c:ext>
          </c:extLst>
        </c:ser>
        <c:ser>
          <c:idx val="5"/>
          <c:order val="5"/>
          <c:tx>
            <c:strRef>
              <c:f>Blad1!$G$1</c:f>
              <c:strCache>
                <c:ptCount val="1"/>
                <c:pt idx="0">
                  <c:v>70-79 jaar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65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65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65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Blad1!$G$2:$G$6</c:f>
              <c:numCache>
                <c:formatCode>###0%</c:formatCode>
                <c:ptCount val="5"/>
                <c:pt idx="0">
                  <c:v>0.96296296296296302</c:v>
                </c:pt>
                <c:pt idx="1">
                  <c:v>0.88888888888888884</c:v>
                </c:pt>
                <c:pt idx="2">
                  <c:v>0.70370370370370372</c:v>
                </c:pt>
                <c:pt idx="3">
                  <c:v>0.5679012345679012</c:v>
                </c:pt>
                <c:pt idx="4">
                  <c:v>0.74074074074074059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03-4FC5-8CCA-4B96F56C7823}"/>
            </c:ext>
          </c:extLst>
        </c:ser>
        <c:ser>
          <c:idx val="6"/>
          <c:order val="6"/>
          <c:tx>
            <c:strRef>
              <c:f>Blad1!$H$1</c:f>
              <c:strCache>
                <c:ptCount val="1"/>
                <c:pt idx="0">
                  <c:v>80 en ouder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47000"/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hade val="47000"/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shade val="47000"/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Lato" panose="020F0502020204030203" pitchFamily="34" charset="0"/>
                    <a:ea typeface="Lato" panose="020F0502020204030203" pitchFamily="34" charset="0"/>
                    <a:cs typeface="Lato" panose="020F0502020204030203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Blad1!$A$2:$A$6</c:f>
              <c:strCache>
                <c:ptCount val="5"/>
                <c:pt idx="0">
                  <c:v>voor e-mail</c:v>
                </c:pt>
                <c:pt idx="1">
                  <c:v>voor het raadplegen van websites</c:v>
                </c:pt>
                <c:pt idx="2">
                  <c:v>voor sociale media</c:v>
                </c:pt>
                <c:pt idx="3">
                  <c:v>voor apps</c:v>
                </c:pt>
                <c:pt idx="4">
                  <c:v>voor online platformen overheid</c:v>
                </c:pt>
              </c:strCache>
            </c:strRef>
          </c:cat>
          <c:val>
            <c:numRef>
              <c:f>Blad1!$H$2:$H$6</c:f>
              <c:numCache>
                <c:formatCode>###0%</c:formatCode>
                <c:ptCount val="5"/>
                <c:pt idx="0">
                  <c:v>0.77142857142857169</c:v>
                </c:pt>
                <c:pt idx="1">
                  <c:v>0.65714285714285769</c:v>
                </c:pt>
                <c:pt idx="2">
                  <c:v>0.42857142857142899</c:v>
                </c:pt>
                <c:pt idx="3">
                  <c:v>0.22857142857142879</c:v>
                </c:pt>
                <c:pt idx="4">
                  <c:v>0.37142857142857172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BD-4C44-80E6-84A9FDC9520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22892240"/>
        <c:axId val="1622878512"/>
      </c:barChart>
      <c:catAx>
        <c:axId val="162289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pPr>
            <a:endParaRPr lang="nl-BE"/>
          </a:p>
        </c:txPr>
        <c:crossAx val="1622878512"/>
        <c:crosses val="autoZero"/>
        <c:auto val="1"/>
        <c:lblAlgn val="ctr"/>
        <c:lblOffset val="100"/>
        <c:noMultiLvlLbl val="0"/>
      </c:catAx>
      <c:valAx>
        <c:axId val="1622878512"/>
        <c:scaling>
          <c:orientation val="minMax"/>
          <c:max val="1"/>
        </c:scaling>
        <c:delete val="1"/>
        <c:axPos val="l"/>
        <c:numFmt formatCode="###0%" sourceLinked="1"/>
        <c:majorTickMark val="none"/>
        <c:minorTickMark val="none"/>
        <c:tickLblPos val="nextTo"/>
        <c:crossAx val="162289224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2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885FB5-5974-4EE5-924D-D1A13B007B29}" type="datetimeFigureOut">
              <a:rPr lang="nl-BE" smtClean="0"/>
              <a:t>20/06/2023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E3381-944B-4B5E-AA3C-16F7ABDBBED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97195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9300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96647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665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D9555-764A-4B78-873A-3D7406AAEA2B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6369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383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2AF2F-F426-402B-A6BE-54EB175310D4}" type="slidenum">
              <a:rPr lang="nl-BE" smtClean="0"/>
              <a:t>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77014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2AF2F-F426-402B-A6BE-54EB175310D4}" type="slidenum">
              <a:rPr lang="nl-BE" smtClean="0"/>
              <a:t>6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16321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129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941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01039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0975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baseline="0"/>
              <a:t>Bereik totaal = som van ‘regelmatig en vaak’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964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Geen verschil in tevredenheid naar leeftijd of opleidingsgraad</a:t>
            </a:r>
          </a:p>
          <a:p>
            <a:endParaRPr lang="nl-BE" dirty="0"/>
          </a:p>
          <a:p>
            <a:r>
              <a:rPr lang="nl-BE" dirty="0"/>
              <a:t>Kortgeschoold: 6,59 – </a:t>
            </a:r>
            <a:r>
              <a:rPr lang="nl-BE" dirty="0" err="1"/>
              <a:t>hogeropgeleid</a:t>
            </a:r>
            <a:r>
              <a:rPr lang="nl-BE" dirty="0"/>
              <a:t>: 6,28</a:t>
            </a:r>
          </a:p>
          <a:p>
            <a:r>
              <a:rPr lang="nl-BE" dirty="0"/>
              <a:t>50-59 is meest tevreden: 7,14 (verder te kleine cellen om per leeftijd iets te zeggen)</a:t>
            </a:r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52AF2F-F426-402B-A6BE-54EB175310D4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57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4.svg"/><Relationship Id="rId7" Type="http://schemas.openxmlformats.org/officeDocument/2006/relationships/image" Target="../media/image16.sv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6.sv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8.svg"/><Relationship Id="rId4" Type="http://schemas.openxmlformats.org/officeDocument/2006/relationships/image" Target="../media/image54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svg"/><Relationship Id="rId2" Type="http://schemas.openxmlformats.org/officeDocument/2006/relationships/image" Target="../media/image5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8.svg"/><Relationship Id="rId4" Type="http://schemas.openxmlformats.org/officeDocument/2006/relationships/image" Target="../media/image54.png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5.png"/><Relationship Id="rId5" Type="http://schemas.openxmlformats.org/officeDocument/2006/relationships/image" Target="../media/image64.svg"/><Relationship Id="rId4" Type="http://schemas.openxmlformats.org/officeDocument/2006/relationships/image" Target="../media/image63.png"/><Relationship Id="rId9" Type="http://schemas.openxmlformats.org/officeDocument/2006/relationships/image" Target="../media/image58.sv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svg"/><Relationship Id="rId2" Type="http://schemas.openxmlformats.org/officeDocument/2006/relationships/image" Target="../media/image67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svg"/><Relationship Id="rId2" Type="http://schemas.openxmlformats.org/officeDocument/2006/relationships/image" Target="../media/image6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72.svg"/><Relationship Id="rId7" Type="http://schemas.openxmlformats.org/officeDocument/2006/relationships/image" Target="../media/image74.svg"/><Relationship Id="rId2" Type="http://schemas.openxmlformats.org/officeDocument/2006/relationships/image" Target="../media/image7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5.png"/><Relationship Id="rId5" Type="http://schemas.openxmlformats.org/officeDocument/2006/relationships/image" Target="../media/image73.svg"/><Relationship Id="rId4" Type="http://schemas.openxmlformats.org/officeDocument/2006/relationships/image" Target="../media/image63.png"/><Relationship Id="rId9" Type="http://schemas.openxmlformats.org/officeDocument/2006/relationships/image" Target="../media/image58.sv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sv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sv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svg"/><Relationship Id="rId2" Type="http://schemas.openxmlformats.org/officeDocument/2006/relationships/image" Target="../media/image79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8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svg"/><Relationship Id="rId2" Type="http://schemas.openxmlformats.org/officeDocument/2006/relationships/image" Target="../media/image8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8.svg"/><Relationship Id="rId4" Type="http://schemas.openxmlformats.org/officeDocument/2006/relationships/image" Target="../media/image54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7" Type="http://schemas.openxmlformats.org/officeDocument/2006/relationships/image" Target="../media/image28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6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294B1EA-C359-E80E-E512-45251D317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38000" y="0"/>
            <a:ext cx="9054000" cy="634922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6828E65-EF47-9D79-C8FF-4DCA2323B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AEB6-A383-92D6-01E5-872534A72A03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545578F-E8B9-4428-A3EB-17E845766FCC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5C565-F191-4A65-6899-91BC417C5F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D1A3F-7B5E-E44D-1F76-D31283A60F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6B43D23-71AD-EACB-C04F-39C550A0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57450"/>
            <a:ext cx="11160123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5D4F25-4C23-E0DA-5C7A-D665FC991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045577"/>
            <a:ext cx="11160123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296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0C7DC0E9-206B-3EC5-5A9A-91594C0EE8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20447"/>
          <a:stretch/>
        </p:blipFill>
        <p:spPr>
          <a:xfrm rot="10800000">
            <a:off x="6675543" y="5426034"/>
            <a:ext cx="4761335" cy="143196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E0157AD-A891-A1AC-9563-C7000319F2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V="1">
            <a:off x="6421892" y="1787400"/>
            <a:ext cx="5204805" cy="328320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3BC9DF6-267F-1569-9F12-E1CB06A9EE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3396"/>
          <a:stretch/>
        </p:blipFill>
        <p:spPr>
          <a:xfrm rot="16200000">
            <a:off x="8317808" y="-1734057"/>
            <a:ext cx="1427412" cy="48955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D749A-EF56-0681-080F-05B6E60570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1892" y="1787389"/>
            <a:ext cx="5219245" cy="3283200"/>
          </a:xfrm>
          <a:custGeom>
            <a:avLst/>
            <a:gdLst>
              <a:gd name="connsiteX0" fmla="*/ 104944 w 6019800"/>
              <a:gd name="connsiteY0" fmla="*/ 0 h 3786819"/>
              <a:gd name="connsiteX1" fmla="*/ 5914856 w 6019800"/>
              <a:gd name="connsiteY1" fmla="*/ 0 h 3786819"/>
              <a:gd name="connsiteX2" fmla="*/ 5958650 w 6019800"/>
              <a:gd name="connsiteY2" fmla="*/ 170319 h 3786819"/>
              <a:gd name="connsiteX3" fmla="*/ 6019800 w 6019800"/>
              <a:gd name="connsiteY3" fmla="*/ 776919 h 3786819"/>
              <a:gd name="connsiteX4" fmla="*/ 3009900 w 6019800"/>
              <a:gd name="connsiteY4" fmla="*/ 3786819 h 3786819"/>
              <a:gd name="connsiteX5" fmla="*/ 0 w 6019800"/>
              <a:gd name="connsiteY5" fmla="*/ 776919 h 3786819"/>
              <a:gd name="connsiteX6" fmla="*/ 61151 w 6019800"/>
              <a:gd name="connsiteY6" fmla="*/ 170319 h 37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9800" h="3786819">
                <a:moveTo>
                  <a:pt x="104944" y="0"/>
                </a:moveTo>
                <a:lnTo>
                  <a:pt x="5914856" y="0"/>
                </a:lnTo>
                <a:lnTo>
                  <a:pt x="5958650" y="170319"/>
                </a:lnTo>
                <a:cubicBezTo>
                  <a:pt x="5998744" y="366256"/>
                  <a:pt x="6019800" y="569129"/>
                  <a:pt x="6019800" y="776919"/>
                </a:cubicBezTo>
                <a:cubicBezTo>
                  <a:pt x="6019800" y="2439241"/>
                  <a:pt x="4672222" y="3786819"/>
                  <a:pt x="3009900" y="3786819"/>
                </a:cubicBezTo>
                <a:cubicBezTo>
                  <a:pt x="1347578" y="3786819"/>
                  <a:pt x="0" y="2439241"/>
                  <a:pt x="0" y="776919"/>
                </a:cubicBezTo>
                <a:cubicBezTo>
                  <a:pt x="0" y="569129"/>
                  <a:pt x="21056" y="366256"/>
                  <a:pt x="61151" y="17031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5B8ABBF-7F90-5487-BEAE-C2085A4154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501B4-8662-315C-12F6-DD444D0A3D1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BEEC7B82-A3C9-486A-9D03-32B24C95EFBA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37BB-3B68-3295-D2FC-3233649D9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BCEF97D-428F-5DC6-799A-CDF44C71EB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E89CA-1E5F-6B52-C912-30D9822E48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457450"/>
            <a:ext cx="5580065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Ondertitel</a:t>
            </a:r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82E70A7-2C48-50B1-8E87-713A1B946F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2982003"/>
            <a:ext cx="5580065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8453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D73269-B985-8940-6471-60C19BED7F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4CFE-E0F7-3140-4108-44D7495C6722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E2A7C2EC-DA28-4B34-9D56-EB52A1B57F3A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498DE0-78F2-FC62-93AF-60F7A96796C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FB9ABD-C563-61B1-6D71-EAABD486CC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5DE3520F-B464-0DD1-1FF4-A471D8364B5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11160127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703078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7BDC6-B3B3-7F4B-F721-D9F06CCC7B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EC0DA0-A551-D6B3-2BCE-99146FAE1BC7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F9463C02-B381-4A33-BF48-D822CBB53043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4CA4E9-E664-2785-835C-512889A84F8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CBE5E-9122-E02A-7CED-9015567A975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557DAA5-F5EB-EF95-7A4F-4EEE88EA78E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77DBA36-DDE5-92A6-3086-F6603E8376D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3971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529856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itels +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9FBB3D9-5491-08FB-7248-0C56498D3F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04419"/>
            <a:ext cx="5322090" cy="1116012"/>
          </a:xfrm>
        </p:spPr>
        <p:txBody>
          <a:bodyPr lIns="90000"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ADCD618-5862-1ACC-FB63-D9EAC21F85D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53973" y="304419"/>
            <a:ext cx="5322090" cy="1116013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>
            <a:lvl1pPr>
              <a:lnSpc>
                <a:spcPct val="85000"/>
              </a:lnSpc>
              <a:defRPr sz="4400" b="1" i="0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5D77F-BF38-F71B-C592-8AC4ECC4BA06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E292309F-1164-4928-B9D2-C65A83A47E4D}" type="datetime4">
              <a:rPr lang="nl-NL" smtClean="0"/>
              <a:t>20 juni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3CFAE-7ED8-6D96-89E0-496BA1768003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5FA79-34B6-D880-2E66-87A45ED101A0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E192B4F4-000C-5D76-23FB-846B97E2EF0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1AA25077-A7CF-1DB7-8E91-80AF2D9A1E6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3971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6772339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foto (links) 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8CEA147-0025-0F98-97B2-E6125D9F8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0" t="961" r="334"/>
          <a:stretch>
            <a:fillRect/>
          </a:stretch>
        </p:blipFill>
        <p:spPr>
          <a:xfrm>
            <a:off x="1" y="0"/>
            <a:ext cx="12210011" cy="6858000"/>
          </a:xfrm>
          <a:custGeom>
            <a:avLst/>
            <a:gdLst>
              <a:gd name="connsiteX0" fmla="*/ 0 w 12210011"/>
              <a:gd name="connsiteY0" fmla="*/ 0 h 6858000"/>
              <a:gd name="connsiteX1" fmla="*/ 12210011 w 12210011"/>
              <a:gd name="connsiteY1" fmla="*/ 0 h 6858000"/>
              <a:gd name="connsiteX2" fmla="*/ 12210011 w 12210011"/>
              <a:gd name="connsiteY2" fmla="*/ 6858000 h 6858000"/>
              <a:gd name="connsiteX3" fmla="*/ 0 w 122100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0011" h="6858000">
                <a:moveTo>
                  <a:pt x="0" y="0"/>
                </a:moveTo>
                <a:lnTo>
                  <a:pt x="12210011" y="0"/>
                </a:lnTo>
                <a:lnTo>
                  <a:pt x="1221001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378D874-02C3-B921-813D-10D1F11F5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58380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8F8EF-B7DD-C982-17C6-4A394AF78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304419"/>
            <a:ext cx="5580062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328BC-5F7B-1D81-FED8-DD493F261A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EF1A3EE-A4D6-48BA-A6E6-5262DC4D3E5A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F675-2EE5-0F45-D48A-C822B2F890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D7A2D-B3D3-EA04-B2B2-EE28076E57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E50CE9-799E-DC5E-2372-42532E9151F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96001" y="1628775"/>
            <a:ext cx="5580064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597299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foto (links)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8F8EF-B7DD-C982-17C6-4A394AF78F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378D874-02C3-B921-813D-10D1F11F5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1628775"/>
            <a:ext cx="5322092" cy="47164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328BC-5F7B-1D81-FED8-DD493F261A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A238325-34C0-46E3-ADBD-3438DA50D197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F675-2EE5-0F45-D48A-C822B2F890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D7A2D-B3D3-EA04-B2B2-EE28076E57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82BC15-252B-9CF6-D98C-10F5575F8CB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53971" y="1628775"/>
            <a:ext cx="5322093" cy="4716463"/>
          </a:xfrm>
        </p:spPr>
        <p:txBody>
          <a:bodyPr lIns="0"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95789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foto (rechts) /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B8CEA147-0025-0F98-97B2-E6125D9F8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0" t="961" r="334"/>
          <a:stretch>
            <a:fillRect/>
          </a:stretch>
        </p:blipFill>
        <p:spPr>
          <a:xfrm>
            <a:off x="1" y="0"/>
            <a:ext cx="12210011" cy="6858000"/>
          </a:xfrm>
          <a:custGeom>
            <a:avLst/>
            <a:gdLst>
              <a:gd name="connsiteX0" fmla="*/ 0 w 12210011"/>
              <a:gd name="connsiteY0" fmla="*/ 0 h 6858000"/>
              <a:gd name="connsiteX1" fmla="*/ 12210011 w 12210011"/>
              <a:gd name="connsiteY1" fmla="*/ 0 h 6858000"/>
              <a:gd name="connsiteX2" fmla="*/ 12210011 w 12210011"/>
              <a:gd name="connsiteY2" fmla="*/ 6858000 h 6858000"/>
              <a:gd name="connsiteX3" fmla="*/ 0 w 122100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0011" h="6858000">
                <a:moveTo>
                  <a:pt x="0" y="0"/>
                </a:moveTo>
                <a:lnTo>
                  <a:pt x="12210011" y="0"/>
                </a:lnTo>
                <a:lnTo>
                  <a:pt x="1221001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8378D874-02C3-B921-813D-10D1F11F5A1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69" y="0"/>
            <a:ext cx="5838030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7328BC-5F7B-1D81-FED8-DD493F261AF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871C809-5DBA-4053-9500-961AAE639259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F3F675-2EE5-0F45-D48A-C822B2F890C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D7A2D-B3D3-EA04-B2B2-EE28076E577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06F01A4-C9D2-BE35-0426-9AB950A3501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2D81DE2-D391-8E7C-7E33-2BF8ADA6F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4419"/>
            <a:ext cx="5580063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072541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foto (rechts) /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06991EA-06EF-3B60-FD2C-7C0AC09B16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73" y="1628775"/>
            <a:ext cx="5322092" cy="47164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3ED01CD-4DE7-B556-5103-FD866A30B8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915603-956E-DDD7-689A-D288A5269A8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6261A91B-9F6C-4D70-880D-5FDBD5215EFC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D7CAD8-B3AF-8B8A-DE4C-E234E149D8AA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139D71-6913-528F-3156-3E1F26F9EFBD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CF5A95B0-3690-6E2E-1250-2C7C9654CFB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33421998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patroon/f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32ADBBFE-8B79-4B13-5185-1AA5D799BF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5760375" y="941218"/>
            <a:ext cx="7887684" cy="4975564"/>
          </a:xfrm>
          <a:custGeom>
            <a:avLst/>
            <a:gdLst>
              <a:gd name="connsiteX0" fmla="*/ 7887684 w 7887684"/>
              <a:gd name="connsiteY0" fmla="*/ 0 h 4975564"/>
              <a:gd name="connsiteX1" fmla="*/ 7887684 w 7887684"/>
              <a:gd name="connsiteY1" fmla="*/ 1171661 h 4975564"/>
              <a:gd name="connsiteX2" fmla="*/ 7372842 w 7887684"/>
              <a:gd name="connsiteY2" fmla="*/ 1171661 h 4975564"/>
              <a:gd name="connsiteX3" fmla="*/ 7372842 w 7887684"/>
              <a:gd name="connsiteY3" fmla="*/ 4975564 h 4975564"/>
              <a:gd name="connsiteX4" fmla="*/ 503731 w 7887684"/>
              <a:gd name="connsiteY4" fmla="*/ 4975564 h 4975564"/>
              <a:gd name="connsiteX5" fmla="*/ 503731 w 7887684"/>
              <a:gd name="connsiteY5" fmla="*/ 1171661 h 4975564"/>
              <a:gd name="connsiteX6" fmla="*/ 0 w 7887684"/>
              <a:gd name="connsiteY6" fmla="*/ 1171661 h 4975564"/>
              <a:gd name="connsiteX7" fmla="*/ 0 w 7887684"/>
              <a:gd name="connsiteY7" fmla="*/ 0 h 4975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7684" h="4975564">
                <a:moveTo>
                  <a:pt x="7887684" y="0"/>
                </a:moveTo>
                <a:lnTo>
                  <a:pt x="7887684" y="1171661"/>
                </a:lnTo>
                <a:lnTo>
                  <a:pt x="7372842" y="1171661"/>
                </a:lnTo>
                <a:lnTo>
                  <a:pt x="7372842" y="4975564"/>
                </a:lnTo>
                <a:lnTo>
                  <a:pt x="503731" y="4975564"/>
                </a:lnTo>
                <a:lnTo>
                  <a:pt x="503731" y="1171661"/>
                </a:lnTo>
                <a:lnTo>
                  <a:pt x="0" y="117166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096B116-79A6-E2F5-2F56-52A7018D66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16875" y="1"/>
            <a:ext cx="4975124" cy="6857999"/>
          </a:xfrm>
          <a:custGeom>
            <a:avLst/>
            <a:gdLst>
              <a:gd name="connsiteX0" fmla="*/ 2006355 w 4975124"/>
              <a:gd name="connsiteY0" fmla="*/ 0 h 6857999"/>
              <a:gd name="connsiteX1" fmla="*/ 4975124 w 4975124"/>
              <a:gd name="connsiteY1" fmla="*/ 0 h 6857999"/>
              <a:gd name="connsiteX2" fmla="*/ 4975124 w 4975124"/>
              <a:gd name="connsiteY2" fmla="*/ 6857999 h 6857999"/>
              <a:gd name="connsiteX3" fmla="*/ 2006353 w 4975124"/>
              <a:gd name="connsiteY3" fmla="*/ 6857999 h 6857999"/>
              <a:gd name="connsiteX4" fmla="*/ 1735785 w 4975124"/>
              <a:gd name="connsiteY4" fmla="*/ 6693625 h 6857999"/>
              <a:gd name="connsiteX5" fmla="*/ 0 w 4975124"/>
              <a:gd name="connsiteY5" fmla="*/ 3429000 h 6857999"/>
              <a:gd name="connsiteX6" fmla="*/ 1735784 w 4975124"/>
              <a:gd name="connsiteY6" fmla="*/ 1643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5124" h="6857999">
                <a:moveTo>
                  <a:pt x="2006355" y="0"/>
                </a:moveTo>
                <a:lnTo>
                  <a:pt x="4975124" y="0"/>
                </a:lnTo>
                <a:lnTo>
                  <a:pt x="4975124" y="6857999"/>
                </a:lnTo>
                <a:lnTo>
                  <a:pt x="2006353" y="6857999"/>
                </a:lnTo>
                <a:lnTo>
                  <a:pt x="1735785" y="6693625"/>
                </a:lnTo>
                <a:cubicBezTo>
                  <a:pt x="688535" y="5986115"/>
                  <a:pt x="0" y="4787963"/>
                  <a:pt x="0" y="3429000"/>
                </a:cubicBezTo>
                <a:cubicBezTo>
                  <a:pt x="0" y="2070038"/>
                  <a:pt x="688535" y="871886"/>
                  <a:pt x="1735784" y="16437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E8234-18F8-5877-DBC5-2171158182E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E7FC92B3-4C92-42C0-836B-93612E9FBE57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14A3-87A6-16AE-F2D6-2E3CA47ABEF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B234-D151-DAD3-69B7-1AE5212BC2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08B6FD-E919-85C8-947E-D1B395FAE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4419"/>
            <a:ext cx="11160128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557F868-D01C-34B4-3D4B-16A8F5575F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11160126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36100689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patroon/f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c 13">
            <a:extLst>
              <a:ext uri="{FF2B5EF4-FFF2-40B4-BE49-F238E27FC236}">
                <a16:creationId xmlns:a16="http://schemas.microsoft.com/office/drawing/2014/main" id="{03BA3DC6-D65A-81E9-A20F-81CD2B1DCF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754" r="8887" b="5227"/>
          <a:stretch>
            <a:fillRect/>
          </a:stretch>
        </p:blipFill>
        <p:spPr>
          <a:xfrm rot="16200000">
            <a:off x="6269881" y="946992"/>
            <a:ext cx="6869112" cy="4975126"/>
          </a:xfrm>
          <a:custGeom>
            <a:avLst/>
            <a:gdLst>
              <a:gd name="connsiteX0" fmla="*/ 6869112 w 6869112"/>
              <a:gd name="connsiteY0" fmla="*/ 0 h 4975126"/>
              <a:gd name="connsiteX1" fmla="*/ 6869112 w 6869112"/>
              <a:gd name="connsiteY1" fmla="*/ 4975126 h 4975126"/>
              <a:gd name="connsiteX2" fmla="*/ 0 w 6869112"/>
              <a:gd name="connsiteY2" fmla="*/ 4975126 h 4975126"/>
              <a:gd name="connsiteX3" fmla="*/ 1 w 6869112"/>
              <a:gd name="connsiteY3" fmla="*/ 0 h 4975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9112" h="4975126">
                <a:moveTo>
                  <a:pt x="6869112" y="0"/>
                </a:moveTo>
                <a:lnTo>
                  <a:pt x="6869112" y="4975126"/>
                </a:lnTo>
                <a:lnTo>
                  <a:pt x="0" y="4975126"/>
                </a:lnTo>
                <a:lnTo>
                  <a:pt x="1" y="0"/>
                </a:lnTo>
                <a:close/>
              </a:path>
            </a:pathLst>
          </a:cu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096B116-79A6-E2F5-2F56-52A7018D66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16875" y="1"/>
            <a:ext cx="4975124" cy="6857999"/>
          </a:xfrm>
          <a:custGeom>
            <a:avLst/>
            <a:gdLst>
              <a:gd name="connsiteX0" fmla="*/ 2006355 w 4975124"/>
              <a:gd name="connsiteY0" fmla="*/ 0 h 6857999"/>
              <a:gd name="connsiteX1" fmla="*/ 4975124 w 4975124"/>
              <a:gd name="connsiteY1" fmla="*/ 0 h 6857999"/>
              <a:gd name="connsiteX2" fmla="*/ 4975124 w 4975124"/>
              <a:gd name="connsiteY2" fmla="*/ 6857999 h 6857999"/>
              <a:gd name="connsiteX3" fmla="*/ 2006353 w 4975124"/>
              <a:gd name="connsiteY3" fmla="*/ 6857999 h 6857999"/>
              <a:gd name="connsiteX4" fmla="*/ 1735785 w 4975124"/>
              <a:gd name="connsiteY4" fmla="*/ 6693625 h 6857999"/>
              <a:gd name="connsiteX5" fmla="*/ 0 w 4975124"/>
              <a:gd name="connsiteY5" fmla="*/ 3429000 h 6857999"/>
              <a:gd name="connsiteX6" fmla="*/ 1735784 w 4975124"/>
              <a:gd name="connsiteY6" fmla="*/ 1643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5124" h="6857999">
                <a:moveTo>
                  <a:pt x="2006355" y="0"/>
                </a:moveTo>
                <a:lnTo>
                  <a:pt x="4975124" y="0"/>
                </a:lnTo>
                <a:lnTo>
                  <a:pt x="4975124" y="6857999"/>
                </a:lnTo>
                <a:lnTo>
                  <a:pt x="2006353" y="6857999"/>
                </a:lnTo>
                <a:lnTo>
                  <a:pt x="1735785" y="6693625"/>
                </a:lnTo>
                <a:cubicBezTo>
                  <a:pt x="688535" y="5986115"/>
                  <a:pt x="0" y="4787963"/>
                  <a:pt x="0" y="3429000"/>
                </a:cubicBezTo>
                <a:cubicBezTo>
                  <a:pt x="0" y="2070038"/>
                  <a:pt x="688535" y="871886"/>
                  <a:pt x="1735784" y="16437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E8234-18F8-5877-DBC5-2171158182E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D0BB63D-142B-40BB-92EC-1FBB5CD1E380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14A3-87A6-16AE-F2D6-2E3CA47ABEF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B234-D151-DAD3-69B7-1AE5212BC2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08B6FD-E919-85C8-947E-D1B395FAE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4419"/>
            <a:ext cx="11160128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3F89E07-CD75-49F7-0E54-E116911C9AE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11160126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550902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7EA93CC7-CB38-F753-0C0A-4EAB7D04B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678" r="4678"/>
          <a:stretch/>
        </p:blipFill>
        <p:spPr>
          <a:xfrm rot="16200000">
            <a:off x="1831619" y="1988678"/>
            <a:ext cx="6858001" cy="2880641"/>
          </a:xfrm>
          <a:prstGeom prst="rect">
            <a:avLst/>
          </a:prstGeom>
        </p:spPr>
      </p:pic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C5046157-E67B-1EF1-7706-FE384D3A5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939" y="0"/>
            <a:ext cx="4975124" cy="6858000"/>
          </a:xfrm>
          <a:custGeom>
            <a:avLst/>
            <a:gdLst>
              <a:gd name="connsiteX0" fmla="*/ 0 w 4975124"/>
              <a:gd name="connsiteY0" fmla="*/ 0 h 6858000"/>
              <a:gd name="connsiteX1" fmla="*/ 2973934 w 4975124"/>
              <a:gd name="connsiteY1" fmla="*/ 0 h 6858000"/>
              <a:gd name="connsiteX2" fmla="*/ 4975124 w 4975124"/>
              <a:gd name="connsiteY2" fmla="*/ 3429000 h 6858000"/>
              <a:gd name="connsiteX3" fmla="*/ 2973921 w 4975124"/>
              <a:gd name="connsiteY3" fmla="*/ 6858000 h 6858000"/>
              <a:gd name="connsiteX4" fmla="*/ 0 w 497512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124" h="6858000">
                <a:moveTo>
                  <a:pt x="0" y="0"/>
                </a:moveTo>
                <a:lnTo>
                  <a:pt x="2973934" y="0"/>
                </a:lnTo>
                <a:cubicBezTo>
                  <a:pt x="4168712" y="675945"/>
                  <a:pt x="4975124" y="1958289"/>
                  <a:pt x="4975124" y="3429000"/>
                </a:cubicBezTo>
                <a:cubicBezTo>
                  <a:pt x="4975124" y="4899711"/>
                  <a:pt x="4168712" y="6182055"/>
                  <a:pt x="297392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1DFA2F-C6C6-2C70-06EA-2246E40CAF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8E22C-FFF2-3701-8996-85A1626EFA73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79B9CD2A-2D60-46D6-90FD-CACB826E6420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101B7-F82C-912D-3F30-FE5B5CFD8B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F396BB-FDC4-01A7-AC35-6F7FF0CBB6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62E49E7A-EE26-A574-2BA6-A1CF5C72D4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2278775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795738C-D898-0393-BB68-B238B64871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3866902"/>
            <a:ext cx="5580062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7447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patroon/f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B2848F40-D88C-A8ED-DFA0-683C7CFBF6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6200000">
            <a:off x="5760941" y="941436"/>
            <a:ext cx="7886991" cy="4975127"/>
          </a:xfrm>
          <a:custGeom>
            <a:avLst/>
            <a:gdLst>
              <a:gd name="connsiteX0" fmla="*/ 7886991 w 7886991"/>
              <a:gd name="connsiteY0" fmla="*/ 0 h 4975127"/>
              <a:gd name="connsiteX1" fmla="*/ 7886991 w 7886991"/>
              <a:gd name="connsiteY1" fmla="*/ 439703 h 4975127"/>
              <a:gd name="connsiteX2" fmla="*/ 7372495 w 7886991"/>
              <a:gd name="connsiteY2" fmla="*/ 439703 h 4975127"/>
              <a:gd name="connsiteX3" fmla="*/ 7372495 w 7886991"/>
              <a:gd name="connsiteY3" fmla="*/ 4975127 h 4975127"/>
              <a:gd name="connsiteX4" fmla="*/ 514495 w 7886991"/>
              <a:gd name="connsiteY4" fmla="*/ 4975127 h 4975127"/>
              <a:gd name="connsiteX5" fmla="*/ 514495 w 7886991"/>
              <a:gd name="connsiteY5" fmla="*/ 159287 h 4975127"/>
              <a:gd name="connsiteX6" fmla="*/ 0 w 7886991"/>
              <a:gd name="connsiteY6" fmla="*/ 159287 h 4975127"/>
              <a:gd name="connsiteX7" fmla="*/ 0 w 7886991"/>
              <a:gd name="connsiteY7" fmla="*/ 0 h 4975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6991" h="4975127">
                <a:moveTo>
                  <a:pt x="7886991" y="0"/>
                </a:moveTo>
                <a:lnTo>
                  <a:pt x="7886991" y="439703"/>
                </a:lnTo>
                <a:lnTo>
                  <a:pt x="7372495" y="439703"/>
                </a:lnTo>
                <a:lnTo>
                  <a:pt x="7372495" y="4975127"/>
                </a:lnTo>
                <a:lnTo>
                  <a:pt x="514495" y="4975127"/>
                </a:lnTo>
                <a:lnTo>
                  <a:pt x="514495" y="159287"/>
                </a:lnTo>
                <a:lnTo>
                  <a:pt x="0" y="15928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096B116-79A6-E2F5-2F56-52A7018D66E5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216875" y="1"/>
            <a:ext cx="4975124" cy="6857999"/>
          </a:xfrm>
          <a:custGeom>
            <a:avLst/>
            <a:gdLst>
              <a:gd name="connsiteX0" fmla="*/ 2006355 w 4975124"/>
              <a:gd name="connsiteY0" fmla="*/ 0 h 6857999"/>
              <a:gd name="connsiteX1" fmla="*/ 4975124 w 4975124"/>
              <a:gd name="connsiteY1" fmla="*/ 0 h 6857999"/>
              <a:gd name="connsiteX2" fmla="*/ 4975124 w 4975124"/>
              <a:gd name="connsiteY2" fmla="*/ 6857999 h 6857999"/>
              <a:gd name="connsiteX3" fmla="*/ 2006353 w 4975124"/>
              <a:gd name="connsiteY3" fmla="*/ 6857999 h 6857999"/>
              <a:gd name="connsiteX4" fmla="*/ 1735785 w 4975124"/>
              <a:gd name="connsiteY4" fmla="*/ 6693625 h 6857999"/>
              <a:gd name="connsiteX5" fmla="*/ 0 w 4975124"/>
              <a:gd name="connsiteY5" fmla="*/ 3429000 h 6857999"/>
              <a:gd name="connsiteX6" fmla="*/ 1735784 w 4975124"/>
              <a:gd name="connsiteY6" fmla="*/ 164376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75124" h="6857999">
                <a:moveTo>
                  <a:pt x="2006355" y="0"/>
                </a:moveTo>
                <a:lnTo>
                  <a:pt x="4975124" y="0"/>
                </a:lnTo>
                <a:lnTo>
                  <a:pt x="4975124" y="6857999"/>
                </a:lnTo>
                <a:lnTo>
                  <a:pt x="2006353" y="6857999"/>
                </a:lnTo>
                <a:lnTo>
                  <a:pt x="1735785" y="6693625"/>
                </a:lnTo>
                <a:cubicBezTo>
                  <a:pt x="688535" y="5986115"/>
                  <a:pt x="0" y="4787963"/>
                  <a:pt x="0" y="3429000"/>
                </a:cubicBezTo>
                <a:cubicBezTo>
                  <a:pt x="0" y="2070038"/>
                  <a:pt x="688535" y="871886"/>
                  <a:pt x="1735784" y="164376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E8234-18F8-5877-DBC5-2171158182E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5ACC20D1-0E55-45EB-A583-CB772D97B99F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14A3-87A6-16AE-F2D6-2E3CA47ABEF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B234-D151-DAD3-69B7-1AE5212BC2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08B6FD-E919-85C8-947E-D1B395FAE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4419"/>
            <a:ext cx="11160128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4A954ACF-6B35-A610-D684-45E07930948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11160126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3132046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inhoud + patroon/f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FD5C514-92E9-E06E-E650-E399D8A7C4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808800" y="0"/>
            <a:ext cx="2895600" cy="6857999"/>
          </a:xfrm>
          <a:prstGeom prst="rect">
            <a:avLst/>
          </a:prstGeom>
        </p:spPr>
      </p:pic>
      <p:sp>
        <p:nvSpPr>
          <p:cNvPr id="8" name="Picture Placeholder 16">
            <a:extLst>
              <a:ext uri="{FF2B5EF4-FFF2-40B4-BE49-F238E27FC236}">
                <a16:creationId xmlns:a16="http://schemas.microsoft.com/office/drawing/2014/main" id="{4B895A2D-841E-656E-0A48-2304BE39785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939" y="0"/>
            <a:ext cx="4975124" cy="6858000"/>
          </a:xfrm>
          <a:custGeom>
            <a:avLst/>
            <a:gdLst>
              <a:gd name="connsiteX0" fmla="*/ 0 w 4975124"/>
              <a:gd name="connsiteY0" fmla="*/ 0 h 6858000"/>
              <a:gd name="connsiteX1" fmla="*/ 2973934 w 4975124"/>
              <a:gd name="connsiteY1" fmla="*/ 0 h 6858000"/>
              <a:gd name="connsiteX2" fmla="*/ 4975124 w 4975124"/>
              <a:gd name="connsiteY2" fmla="*/ 3429000 h 6858000"/>
              <a:gd name="connsiteX3" fmla="*/ 2973921 w 4975124"/>
              <a:gd name="connsiteY3" fmla="*/ 6858000 h 6858000"/>
              <a:gd name="connsiteX4" fmla="*/ 0 w 497512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124" h="6858000">
                <a:moveTo>
                  <a:pt x="0" y="0"/>
                </a:moveTo>
                <a:lnTo>
                  <a:pt x="2973934" y="0"/>
                </a:lnTo>
                <a:cubicBezTo>
                  <a:pt x="4168712" y="675945"/>
                  <a:pt x="4975124" y="1958289"/>
                  <a:pt x="4975124" y="3429000"/>
                </a:cubicBezTo>
                <a:cubicBezTo>
                  <a:pt x="4975124" y="4899711"/>
                  <a:pt x="4168712" y="6182055"/>
                  <a:pt x="297392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8E8234-18F8-5877-DBC5-2171158182ED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E9B07A72-E9F2-4A8F-93DF-F33AF2ED6568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9214A3-87A6-16AE-F2D6-2E3CA47ABEF5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DAB234-D151-DAD3-69B7-1AE5212BC24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F08B6FD-E919-85C8-947E-D1B395FAEF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304419"/>
            <a:ext cx="5580063" cy="1116012"/>
          </a:xfrm>
        </p:spPr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9E499908-07C6-7818-C96C-B7C3E41864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580064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06157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506991EA-06EF-3B60-FD2C-7C0AC09B16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1628775"/>
            <a:ext cx="11160127" cy="47164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72429-0723-40A5-3170-4D17676F34B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FA57AE2-0BC3-4ADB-B9DE-8488565747D2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261C57-D71C-CAB2-7ED7-A8063BE4BA5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069233-49DA-4816-53E9-F47C1D1E76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844E5DC-026F-CDF7-781F-11FDFF7DB6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07386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31BFD56-8C3E-C8D1-57EC-3862F2706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73" y="1628775"/>
            <a:ext cx="5322092" cy="47164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C3D2341-AD80-60EB-67A1-1D24129CB8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5" y="1628775"/>
            <a:ext cx="5322092" cy="471646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A6244F-806F-5491-7115-FB10619AC55E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CEF0BF5E-FD6B-4591-A1AD-413AC0822156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9F7A2-A74D-7423-942C-E2F49D36D29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925B8C-1065-E0A6-9195-CF00D19C145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D8FEF1C-7197-4C87-163A-AAB28347EFE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185823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2 foto's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31BFD56-8C3E-C8D1-57EC-3862F2706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73" y="1628775"/>
            <a:ext cx="5322092" cy="360044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C3D2341-AD80-60EB-67A1-1D24129CB8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5" y="1628775"/>
            <a:ext cx="5322092" cy="360044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9623CF8-69A2-EA1C-7007-2B384F0374D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53973" y="5459867"/>
            <a:ext cx="5322089" cy="88537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Voor bullets, selecteer je je tekst + TAB-toets.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22FAF860-9A85-8B4B-9BAD-7AA4ED879E1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5459867"/>
            <a:ext cx="5322089" cy="885371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Voor bullets, selecteer je je tekst + TAB-toets.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A9DE9-EFB2-7D16-47CA-52EECA882CC9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56E39AB9-D825-48E5-A8E3-C289960E03AD}" type="datetime4">
              <a:rPr lang="nl-NL" smtClean="0"/>
              <a:t>20 juni 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373C4FE-C55D-7D64-F809-C4F2E7C34076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AFCC75-91E8-718E-2D1C-D250A6FDCF29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64E0F21-B9EA-9C0C-3962-EA1D720A4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1771880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931BFD56-8C3E-C8D1-57EC-3862F270616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353973" y="512763"/>
            <a:ext cx="5322092" cy="42558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C3D2341-AD80-60EB-67A1-1D24129CB81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5" y="512763"/>
            <a:ext cx="5322092" cy="42558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69CF9B73-52C0-6E92-3AE3-A118A967F1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8" y="4999227"/>
            <a:ext cx="5322089" cy="13460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8F50887-F98A-DF81-BC95-3B9A71975BF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353973" y="4999227"/>
            <a:ext cx="5322089" cy="13460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BEF5975-8321-45D4-07EB-9E74F376AEEA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2D4E3EC0-5AEA-4BB5-BDB7-E6E593A34669}" type="datetime4">
              <a:rPr lang="nl-NL" smtClean="0"/>
              <a:t>20 juni 2023</a:t>
            </a:fld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24D501-7CD2-9F39-B321-DC8B3E977227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38388B1-BD89-FAD6-4602-314863A04746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66428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3 foto's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E3062B1-E0B7-191B-BA03-C0020B4F9F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8" y="1628775"/>
            <a:ext cx="3240000" cy="30137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F7D9D2E6-A91D-4812-424C-BC8C7F17FE8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436064" y="1628775"/>
            <a:ext cx="3240000" cy="30137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019247B9-13DD-C7F3-D414-BE067BAF8B8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476000" y="1628775"/>
            <a:ext cx="3240000" cy="3013721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4F7EF4C-452C-8E28-7E21-BED4F04BD1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15939" y="4999227"/>
            <a:ext cx="3240000" cy="13460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Voor bullets, selecteer je je tekst + TAB-toets.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752449EB-F04E-DE0D-66E1-10B82F53D5D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75999" y="4999227"/>
            <a:ext cx="3240000" cy="13460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Voor bullets, selecteer je je tekst + TAB-toets.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C744BF5-7026-442A-A492-B1A15116DA6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436059" y="4999227"/>
            <a:ext cx="3240000" cy="134601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Voor bullets, selecteer je je tekst + TAB-toets.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BB62A-2ECF-D1B9-4A91-8CBD38543740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CE513B01-8B60-4E05-9E98-AC0DBDF1E3CF}" type="datetime4">
              <a:rPr lang="nl-NL" smtClean="0"/>
              <a:t>20 juni 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F7B873-55F7-E68B-22E2-78986BB51949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ACFFAB-ED95-6FD7-4DED-30BF7EC903B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7A04E92B-E31D-4895-4A04-C820017389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06887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4 foto's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AE3062B1-E0B7-191B-BA03-C0020B4F9FD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8" y="1628775"/>
            <a:ext cx="2519362" cy="26877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02A4B165-1D40-EBFD-187F-3BE031A7B8A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395062" y="1628775"/>
            <a:ext cx="2519362" cy="26877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5D59FEF4-C42C-4B1B-0CF0-DBCDC173C4A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74185" y="1628775"/>
            <a:ext cx="2519362" cy="26877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33C1550-6F0B-26D1-1835-80C89C44BC6B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153307" y="1628775"/>
            <a:ext cx="2519362" cy="2687775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F5E7CAD3-C36D-B26A-C4BA-E7D492F244D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938" y="4755500"/>
            <a:ext cx="2523601" cy="12434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</a:p>
        </p:txBody>
      </p:sp>
      <p:sp>
        <p:nvSpPr>
          <p:cNvPr id="23" name="Text Placeholder 5">
            <a:extLst>
              <a:ext uri="{FF2B5EF4-FFF2-40B4-BE49-F238E27FC236}">
                <a16:creationId xmlns:a16="http://schemas.microsoft.com/office/drawing/2014/main" id="{0FFCF4A2-50EA-B802-5057-70EBA453F3A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386589" y="4755500"/>
            <a:ext cx="2523601" cy="12434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301D5121-35A0-F1BD-C9DC-6A29D2F765D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269947" y="4755500"/>
            <a:ext cx="2523601" cy="12434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</a:p>
        </p:txBody>
      </p: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6921CDFB-6A3F-48EA-AF9D-7BB9C210BC9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152461" y="4755500"/>
            <a:ext cx="2523601" cy="12434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BE"/>
              <a:t>Klik om tekst toe te voegen.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919298-2971-3124-30A7-C87B7895BA28}"/>
              </a:ext>
            </a:extLst>
          </p:cNvPr>
          <p:cNvSpPr>
            <a:spLocks noGrp="1"/>
          </p:cNvSpPr>
          <p:nvPr>
            <p:ph type="dt" sz="half" idx="38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7C5151DB-32A8-4581-97C2-256B30FE1C46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381259-6EE3-3C86-22DC-FFED6C664AA6}"/>
              </a:ext>
            </a:extLst>
          </p:cNvPr>
          <p:cNvSpPr>
            <a:spLocks noGrp="1"/>
          </p:cNvSpPr>
          <p:nvPr>
            <p:ph type="ftr" sz="quarter" idx="39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72D2C61-1689-E04F-F768-86756695534D}"/>
              </a:ext>
            </a:extLst>
          </p:cNvPr>
          <p:cNvSpPr>
            <a:spLocks noGrp="1"/>
          </p:cNvSpPr>
          <p:nvPr>
            <p:ph type="sldNum" sz="quarter" idx="40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45D990DD-CF50-2982-516E-06B6600281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289599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 (slidevullen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B25A894-7C89-3D7E-3FD5-BCB2405F1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1999" cy="685800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EBE5-877B-5855-958B-530DF3B48E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82ADB9-A2F8-42CC-BF67-112E9EEF92A6}" type="datetime4">
              <a:rPr lang="nl-NL" smtClean="0"/>
              <a:t>20 juni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31F78-6713-45A9-B761-74C72E30FF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E66D2-6F79-62CC-4F64-AFFB8945A7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A60DDD1-A129-FB65-631E-8FAE19BAD6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5938" y="1241240"/>
            <a:ext cx="3342880" cy="59093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36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2)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86ADB14-E0C0-C419-F9C4-CA1D25DFA2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5938" y="512763"/>
            <a:ext cx="3342880" cy="59093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36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18133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B25A894-7C89-3D7E-3FD5-BCB2405F1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9" y="512763"/>
            <a:ext cx="11160124" cy="58324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77EBE5-877B-5855-958B-530DF3B48E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90CD63E-85BB-42C1-97E1-3F16BC05E8A4}" type="datetime4">
              <a:rPr lang="nl-NL" smtClean="0"/>
              <a:t>20 juni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F31F78-6713-45A9-B761-74C72E30FFC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7E66D2-6F79-62CC-4F64-AFFB8945A7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9A6D194-1D8E-8267-F452-80F0446FD1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872" y="1667344"/>
            <a:ext cx="2987013" cy="53553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32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2)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C9E6424-B33D-0042-F533-47ECD4BA78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872" y="1028697"/>
            <a:ext cx="2987013" cy="535531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32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1567638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5A89896-58EE-8464-A751-8F33290BB5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537CA77-3745-5EBE-585A-902AE689EC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44843D0-76E4-9010-69F1-880E1461706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7B36C026-E968-48D8-B3D9-065AECA58627}" type="datetime4">
              <a:rPr lang="nl-NL" smtClean="0"/>
              <a:t>20 juni 2023</a:t>
            </a:fld>
            <a:endParaRPr lang="en-B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642950-FFB1-F46B-DDCF-2611D940D1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2507B5-06FF-0037-2375-2D5C7C9545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65DC67D-5DCD-A9DD-7F5C-743F9CFD7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1" cy="4391823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B047733E-2976-B52B-F6B8-AF7CF9BAD3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0" y="2949667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A952F8-66D0-2ED7-AEF5-991CDEC4A83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4537794"/>
            <a:ext cx="8640761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68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B25A894-7C89-3D7E-3FD5-BCB2405F1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512763"/>
            <a:ext cx="5453061" cy="58324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AE69C0EC-AF22-A673-4E04-444F2D9EBB8E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15698" y="512763"/>
            <a:ext cx="5453061" cy="58324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EBBBEE-B2CB-CC7C-B9AD-D022CD16D9E1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EBE4FD3F-57E6-48B2-A2C5-ED1766245E91}" type="datetime4">
              <a:rPr lang="nl-NL" smtClean="0"/>
              <a:t>20 juni 2023</a:t>
            </a:fld>
            <a:endParaRPr lang="en-B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A75450-3D30-3677-0385-7D0BDD7BE34D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FB3C0-D603-8E2F-02D0-BAE368E36FC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BDFADB8-37BB-C535-B9A9-E9590C2EB3C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31872" y="1499673"/>
            <a:ext cx="2281692" cy="424732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24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2)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6F5B570-3D42-73B4-5E07-424E0F7BA6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1872" y="997706"/>
            <a:ext cx="2281692" cy="424732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24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1)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D9906FA-D162-FA5B-71C6-E7F5B5BF276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38939" y="1499672"/>
            <a:ext cx="2281692" cy="424732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24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2)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E4C5B4D6-37D5-11CC-DA4F-4759045D275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738939" y="997705"/>
            <a:ext cx="2281692" cy="424732"/>
          </a:xfrm>
          <a:prstGeom prst="rect">
            <a:avLst/>
          </a:prstGeom>
          <a:solidFill>
            <a:schemeClr val="bg1"/>
          </a:solidFill>
        </p:spPr>
        <p:txBody>
          <a:bodyPr wrap="none" lIns="90000" rIns="90000">
            <a:spAutoFit/>
          </a:bodyPr>
          <a:lstStyle>
            <a:lvl1pPr marL="0" indent="0">
              <a:buFont typeface="Arial" panose="020B0604020202020204" pitchFamily="34" charset="0"/>
              <a:buNone/>
              <a:defRPr lang="en-GB" sz="2400" b="0" i="0" kern="1200" dirty="0">
                <a:solidFill>
                  <a:schemeClr val="bg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en-GB" err="1"/>
              <a:t>Bijschrift</a:t>
            </a:r>
            <a:r>
              <a:rPr lang="en-GB"/>
              <a:t> (</a:t>
            </a:r>
            <a:r>
              <a:rPr lang="en-GB" err="1"/>
              <a:t>lijn</a:t>
            </a:r>
            <a:r>
              <a:rPr lang="en-GB"/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6187860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FB25A894-7C89-3D7E-3FD5-BCB2405F1EE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938" y="512763"/>
            <a:ext cx="5453061" cy="5832476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3899E4-2319-1C8A-BB3D-3B2350926D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2999" y="512763"/>
            <a:ext cx="5453063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21C07DAE-83D3-991D-C05A-68A324845F5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22999" y="3557587"/>
            <a:ext cx="5453063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C1806C-0AAB-48BF-89E6-257EFB5B8C43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6E161887-EF82-42A6-A954-CC2994846F8C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9B9717-E33B-A934-3871-635EB9B7B33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2FAC-46CF-CF2A-AC48-31C3B9BD490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41465923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9A97626-9339-5005-614F-81DB40605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242166" y="512763"/>
            <a:ext cx="5433897" cy="583247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3899E4-2319-1C8A-BB3D-3B2350926D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515939" y="512763"/>
            <a:ext cx="2589948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24D30AFE-4552-30D0-38E2-7CC1CBB0307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15939" y="3557587"/>
            <a:ext cx="5433896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6158C0C-84FF-F14E-58B3-21286AD492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359887" y="512763"/>
            <a:ext cx="2589948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BE8E46-F289-0365-4159-9626BE37E412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2065DB2C-80C3-436A-BEB2-AC23A16CA7BE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38347-35B7-C3F1-6EA7-D6AD7D870989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5520-C2FB-1AAB-4326-931CCE81D998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847757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43899E4-2319-1C8A-BB3D-3B2350926D56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223000" y="512763"/>
            <a:ext cx="2589948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69A97626-9339-5005-614F-81DB40605FC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535102" y="512763"/>
            <a:ext cx="5433897" cy="5832474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36158C0C-84FF-F14E-58B3-21286AD4928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66947" y="512763"/>
            <a:ext cx="2609115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3" name="Picture Placeholder 6">
            <a:extLst>
              <a:ext uri="{FF2B5EF4-FFF2-40B4-BE49-F238E27FC236}">
                <a16:creationId xmlns:a16="http://schemas.microsoft.com/office/drawing/2014/main" id="{F26BC34F-D3AA-0B2A-26EC-080C156B7BBD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6223000" y="3557587"/>
            <a:ext cx="2589948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27F7823D-C314-05C9-1C5B-12CA04F9222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066947" y="3557587"/>
            <a:ext cx="2609115" cy="278765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en-B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85FE5F-1EC9-DCC4-FD0A-AD87FBBC16F7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FD6BDCEA-F665-4D3F-B14F-00AC781320DD}" type="datetime4">
              <a:rPr lang="nl-NL" smtClean="0"/>
              <a:t>20 juni 2023</a:t>
            </a:fld>
            <a:endParaRPr lang="en-B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C17913F-A06E-E7E3-B1C5-DB02145835F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B972D-BC24-2423-9642-92BE673289B1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4482060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5CCE7ECA-5B5A-DD9B-57E8-FF8014562D53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515937" y="1628776"/>
            <a:ext cx="11160126" cy="4716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7C3A5A-7B43-D5FB-AA03-CB1B24C419A7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3178C4A5-6374-4AE6-8F22-C02F637FC3A3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B4FF9-9D06-081F-91F6-3E01293B2B1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31BE2D-3DE7-6EDB-08DD-73387AE77009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B880520-9553-3AD3-98DC-048EBE5DB71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41562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5CCE7ECA-5B5A-DD9B-57E8-FF8014562D53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353972" y="1628775"/>
            <a:ext cx="5322090" cy="4716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71E7A4-A9B4-D22B-A92D-0957DF6A35B5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15B2F9B9-8140-4D64-B028-5AE935442EED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AB6306-008E-C05E-E6E7-433B240B98A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F7004B-74D0-6F93-F03D-36B6F99D0900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FA0CF93-8D63-4FD6-119F-5103B90CA4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769202CB-A2AA-940C-7E43-ABA11EE1A27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2548650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C07F32-C191-403F-7407-8C662FD22BF6}"/>
              </a:ext>
            </a:extLst>
          </p:cNvPr>
          <p:cNvSpPr>
            <a:spLocks noGrp="1"/>
          </p:cNvSpPr>
          <p:nvPr>
            <p:ph type="tbl" sz="quarter" idx="22"/>
          </p:nvPr>
        </p:nvSpPr>
        <p:spPr>
          <a:xfrm>
            <a:off x="515937" y="1628776"/>
            <a:ext cx="11160126" cy="47164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D7EE5F-A76D-A996-6EBE-DD51DBAB769F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B632030A-0AE2-4B12-BC4F-163724B5F869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2E9D4-272A-AA6F-E413-B9E9382FD37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09A98A-6113-D242-33E2-C0EDDC8FDD4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3BB25C5-3A3B-D7BD-652B-7B6C94301E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370398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ble Placeholder 2">
            <a:extLst>
              <a:ext uri="{FF2B5EF4-FFF2-40B4-BE49-F238E27FC236}">
                <a16:creationId xmlns:a16="http://schemas.microsoft.com/office/drawing/2014/main" id="{F273B77E-10BA-D2FF-013B-B7810AFFBCB1}"/>
              </a:ext>
            </a:extLst>
          </p:cNvPr>
          <p:cNvSpPr>
            <a:spLocks noGrp="1"/>
          </p:cNvSpPr>
          <p:nvPr>
            <p:ph type="tbl" sz="quarter" idx="23"/>
          </p:nvPr>
        </p:nvSpPr>
        <p:spPr>
          <a:xfrm>
            <a:off x="6353971" y="1628775"/>
            <a:ext cx="5322091" cy="4716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92B070-8B3C-87DF-4B6F-59E81786660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F792D97D-DD55-4CBA-92DE-A9AB4D3F7029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5E4CF-63B9-7FCD-7CB9-D5F6D336460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B1E1E9-1E01-1733-5EB0-910A532A826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667022D-936C-2D27-53B8-1BB33C4C6F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1AA424F-0E40-3A43-4FC5-0BBD71E9C30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5322093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11358225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714BDC6-0435-BE27-0FED-7FAA9A86C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F3454101-EAFC-EFD7-FDCD-06EFD0129F8E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515938" y="512765"/>
            <a:ext cx="11160124" cy="58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7BB2-CDEB-BCE3-4545-60091C334A16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82B9563F-255F-4E7A-8DFE-9A93C952EB3D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0061-A474-21E4-E88A-9A310BC69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4DD7-4355-9D81-A622-CE0A954EF3F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054757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+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7AE5942-4F63-ACC5-4DE3-CF6CF96FB268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4764442" y="1628775"/>
            <a:ext cx="6911620" cy="47164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92B1E8-47FC-953C-F731-EF5A12DDD1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8E313E-5F5A-5734-FDB1-ACFF601DDB3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1B4C5C55-F76C-468D-84D6-AA290ECBE477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DC76F-CF80-ADBB-1057-239680ED830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EB6802-D161-015C-E8B2-AC943863BAB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F2D34801-5173-DF5E-FB34-D011F44EF9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7" y="1628775"/>
            <a:ext cx="3708506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174159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60C0742-7C35-27FD-F7B8-B99B49F84C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419343" y="1589213"/>
            <a:ext cx="5849106" cy="36962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CA4F9D45-4BC8-F585-6E92-6C3F5C543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3999" b="-3999"/>
          <a:stretch/>
        </p:blipFill>
        <p:spPr>
          <a:xfrm rot="16200000">
            <a:off x="4369743" y="2280680"/>
            <a:ext cx="5635107" cy="2324587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7C1CF9E8-50DB-4488-EFA2-5FA20DBAE5B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9600" y="614106"/>
            <a:ext cx="2149200" cy="5646421"/>
          </a:xfrm>
          <a:prstGeom prst="rect">
            <a:avLst/>
          </a:prstGeom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D02E6F61-F748-5159-AF09-4CFA7D0DC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0278" y="515916"/>
            <a:ext cx="3691722" cy="5842800"/>
          </a:xfrm>
          <a:custGeom>
            <a:avLst/>
            <a:gdLst>
              <a:gd name="connsiteX0" fmla="*/ 2921400 w 3691722"/>
              <a:gd name="connsiteY0" fmla="*/ 0 h 5842800"/>
              <a:gd name="connsiteX1" fmla="*/ 3691722 w 3691722"/>
              <a:gd name="connsiteY1" fmla="*/ 102859 h 5842800"/>
              <a:gd name="connsiteX2" fmla="*/ 3691722 w 3691722"/>
              <a:gd name="connsiteY2" fmla="*/ 5739941 h 5842800"/>
              <a:gd name="connsiteX3" fmla="*/ 2921400 w 3691722"/>
              <a:gd name="connsiteY3" fmla="*/ 5842800 h 5842800"/>
              <a:gd name="connsiteX4" fmla="*/ 0 w 3691722"/>
              <a:gd name="connsiteY4" fmla="*/ 2921400 h 5842800"/>
              <a:gd name="connsiteX5" fmla="*/ 2921400 w 3691722"/>
              <a:gd name="connsiteY5" fmla="*/ 0 h 58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722" h="5842800">
                <a:moveTo>
                  <a:pt x="2921400" y="0"/>
                </a:moveTo>
                <a:cubicBezTo>
                  <a:pt x="3188061" y="0"/>
                  <a:pt x="3446286" y="35933"/>
                  <a:pt x="3691722" y="102859"/>
                </a:cubicBezTo>
                <a:lnTo>
                  <a:pt x="3691722" y="5739941"/>
                </a:lnTo>
                <a:cubicBezTo>
                  <a:pt x="3446286" y="5806867"/>
                  <a:pt x="3188061" y="5842800"/>
                  <a:pt x="2921400" y="5842800"/>
                </a:cubicBezTo>
                <a:cubicBezTo>
                  <a:pt x="1307949" y="5842800"/>
                  <a:pt x="0" y="4534839"/>
                  <a:pt x="0" y="2921400"/>
                </a:cubicBezTo>
                <a:cubicBezTo>
                  <a:pt x="0" y="1307962"/>
                  <a:pt x="1307949" y="0"/>
                  <a:pt x="29214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66F28C-0BB1-7E17-4535-D4951B0E6A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2991B6-7382-652D-2186-F1AA7166BFA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9850F10-DA65-4563-850B-AE88428BB61C}" type="datetime4">
              <a:rPr lang="nl-NL" smtClean="0"/>
              <a:t>20 juni 2023</a:t>
            </a:fld>
            <a:endParaRPr lang="en-BE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9C94B95-E1F5-FF60-C6FA-7B71C80ACA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687276-EBCF-B898-2F58-E5EBA9B03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90687BDE-65F0-63E5-1105-A00136C53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029393"/>
            <a:ext cx="7446325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94D70C5-D4C5-2489-9430-B8D8DF7B1E4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17520"/>
            <a:ext cx="7446325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6019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6314AC0-17EE-A056-A312-DC697CB96C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80" t="961" r="334"/>
          <a:stretch>
            <a:fillRect/>
          </a:stretch>
        </p:blipFill>
        <p:spPr>
          <a:xfrm>
            <a:off x="1" y="0"/>
            <a:ext cx="12210011" cy="6858000"/>
          </a:xfrm>
          <a:custGeom>
            <a:avLst/>
            <a:gdLst>
              <a:gd name="connsiteX0" fmla="*/ 0 w 12210011"/>
              <a:gd name="connsiteY0" fmla="*/ 0 h 6858000"/>
              <a:gd name="connsiteX1" fmla="*/ 12210011 w 12210011"/>
              <a:gd name="connsiteY1" fmla="*/ 0 h 6858000"/>
              <a:gd name="connsiteX2" fmla="*/ 12210011 w 12210011"/>
              <a:gd name="connsiteY2" fmla="*/ 6858000 h 6858000"/>
              <a:gd name="connsiteX3" fmla="*/ 0 w 1221001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10011" h="6858000">
                <a:moveTo>
                  <a:pt x="0" y="0"/>
                </a:moveTo>
                <a:lnTo>
                  <a:pt x="12210011" y="0"/>
                </a:lnTo>
                <a:lnTo>
                  <a:pt x="1221001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itle 5">
            <a:extLst>
              <a:ext uri="{FF2B5EF4-FFF2-40B4-BE49-F238E27FC236}">
                <a16:creationId xmlns:a16="http://schemas.microsoft.com/office/drawing/2014/main" id="{3B8DB3AD-CBBA-89FA-79F9-CEBC9C5C43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286800"/>
            <a:ext cx="7737223" cy="2211375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ctr"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8546941-5005-BA93-92D7-7B50688672EB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AA4D85C1-092F-4ACF-9B96-1F119EF901DA}" type="datetime4">
              <a:rPr lang="nl-NL" smtClean="0"/>
              <a:t>20 juni 2023</a:t>
            </a:fld>
            <a:endParaRPr lang="en-BE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CE070A3-C728-9241-E374-67AADE4C1B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10D53C-20CB-6AC9-BE02-71C566004A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86B2C0-1181-987A-042F-2C2D2F6953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5016" y="4677072"/>
            <a:ext cx="1501982" cy="347329"/>
          </a:xfrm>
          <a:prstGeom prst="round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25692440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E4541B-1975-03AA-64BE-EB3E63F41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29" y="1021445"/>
            <a:ext cx="1121539" cy="90000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FF777E8-3B15-10D0-7BE6-6C1F774D737F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D78D79E3-BC07-40AC-9CFF-E8C03748F011}" type="datetime4">
              <a:rPr lang="nl-NL" smtClean="0"/>
              <a:t>20 juni 2023</a:t>
            </a:fld>
            <a:endParaRPr lang="en-BE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C993B2F-307D-459F-D620-B7F32D1169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AEE3FD-B91F-E75D-6222-27A954435A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85D997F0-5791-557B-2A6D-1067E17459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997998"/>
            <a:ext cx="7737223" cy="2211375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algn="ctr"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36B684-9E01-8ECC-4049-18AC9DFC4A7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27388" y="2457450"/>
            <a:ext cx="7737223" cy="31393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 algn="ctr">
              <a:defRPr sz="1600" b="0" i="1"/>
            </a:lvl1pPr>
          </a:lstStyle>
          <a:p>
            <a:pPr lvl="0"/>
            <a:r>
              <a:rPr lang="nl-NL" noProof="0"/>
              <a:t>- </a:t>
            </a:r>
            <a:r>
              <a:rPr lang="nl-NL" noProof="0" err="1"/>
              <a:t>Lorem</a:t>
            </a:r>
            <a:r>
              <a:rPr lang="nl-NL" noProof="0"/>
              <a:t> </a:t>
            </a:r>
            <a:r>
              <a:rPr lang="nl-NL" noProof="0" err="1"/>
              <a:t>ipsum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956214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c 30">
            <a:extLst>
              <a:ext uri="{FF2B5EF4-FFF2-40B4-BE49-F238E27FC236}">
                <a16:creationId xmlns:a16="http://schemas.microsoft.com/office/drawing/2014/main" id="{506C553B-F633-02CA-1430-79ED3F76C36F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0369"/>
          <a:stretch/>
        </p:blipFill>
        <p:spPr>
          <a:xfrm rot="16200000">
            <a:off x="6057132" y="1216307"/>
            <a:ext cx="7844350" cy="4425386"/>
          </a:xfrm>
          <a:custGeom>
            <a:avLst/>
            <a:gdLst>
              <a:gd name="connsiteX0" fmla="*/ 7844350 w 7844350"/>
              <a:gd name="connsiteY0" fmla="*/ 0 h 4425386"/>
              <a:gd name="connsiteX1" fmla="*/ 7844350 w 7844350"/>
              <a:gd name="connsiteY1" fmla="*/ 120086 h 4425386"/>
              <a:gd name="connsiteX2" fmla="*/ 7351175 w 7844350"/>
              <a:gd name="connsiteY2" fmla="*/ 120086 h 4425386"/>
              <a:gd name="connsiteX3" fmla="*/ 7351175 w 7844350"/>
              <a:gd name="connsiteY3" fmla="*/ 4425386 h 4425386"/>
              <a:gd name="connsiteX4" fmla="*/ 493176 w 7844350"/>
              <a:gd name="connsiteY4" fmla="*/ 4425386 h 4425386"/>
              <a:gd name="connsiteX5" fmla="*/ 493176 w 7844350"/>
              <a:gd name="connsiteY5" fmla="*/ 120086 h 4425386"/>
              <a:gd name="connsiteX6" fmla="*/ 0 w 7844350"/>
              <a:gd name="connsiteY6" fmla="*/ 120086 h 4425386"/>
              <a:gd name="connsiteX7" fmla="*/ 0 w 7844350"/>
              <a:gd name="connsiteY7" fmla="*/ 0 h 4425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44350" h="4425386">
                <a:moveTo>
                  <a:pt x="7844350" y="0"/>
                </a:moveTo>
                <a:lnTo>
                  <a:pt x="7844350" y="120086"/>
                </a:lnTo>
                <a:lnTo>
                  <a:pt x="7351175" y="120086"/>
                </a:lnTo>
                <a:lnTo>
                  <a:pt x="7351175" y="4425386"/>
                </a:lnTo>
                <a:lnTo>
                  <a:pt x="493176" y="4425386"/>
                </a:lnTo>
                <a:lnTo>
                  <a:pt x="493176" y="120086"/>
                </a:lnTo>
                <a:lnTo>
                  <a:pt x="0" y="120086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738BC7-B428-AE45-0402-7B49BF218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6611" y="0"/>
            <a:ext cx="4445703" cy="6858000"/>
          </a:xfrm>
          <a:custGeom>
            <a:avLst/>
            <a:gdLst>
              <a:gd name="connsiteX0" fmla="*/ 2020057 w 4445703"/>
              <a:gd name="connsiteY0" fmla="*/ 0 h 6858000"/>
              <a:gd name="connsiteX1" fmla="*/ 4445703 w 4445703"/>
              <a:gd name="connsiteY1" fmla="*/ 0 h 6858000"/>
              <a:gd name="connsiteX2" fmla="*/ 4445703 w 4445703"/>
              <a:gd name="connsiteY2" fmla="*/ 6858000 h 6858000"/>
              <a:gd name="connsiteX3" fmla="*/ 2020058 w 4445703"/>
              <a:gd name="connsiteY3" fmla="*/ 6858000 h 6858000"/>
              <a:gd name="connsiteX4" fmla="*/ 1729246 w 4445703"/>
              <a:gd name="connsiteY4" fmla="*/ 6681327 h 6858000"/>
              <a:gd name="connsiteX5" fmla="*/ 0 w 4445703"/>
              <a:gd name="connsiteY5" fmla="*/ 3429000 h 6858000"/>
              <a:gd name="connsiteX6" fmla="*/ 1729246 w 4445703"/>
              <a:gd name="connsiteY6" fmla="*/ 176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703" h="6858000">
                <a:moveTo>
                  <a:pt x="2020057" y="0"/>
                </a:moveTo>
                <a:lnTo>
                  <a:pt x="4445703" y="0"/>
                </a:lnTo>
                <a:lnTo>
                  <a:pt x="4445703" y="6858000"/>
                </a:lnTo>
                <a:lnTo>
                  <a:pt x="2020058" y="6858000"/>
                </a:lnTo>
                <a:lnTo>
                  <a:pt x="1729246" y="6681327"/>
                </a:lnTo>
                <a:cubicBezTo>
                  <a:pt x="685941" y="5976483"/>
                  <a:pt x="0" y="4782844"/>
                  <a:pt x="0" y="3429000"/>
                </a:cubicBezTo>
                <a:cubicBezTo>
                  <a:pt x="0" y="2075157"/>
                  <a:pt x="685941" y="881518"/>
                  <a:pt x="1729246" y="17667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6B6D8C-68FE-8341-EFCA-D916B5F97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19799"/>
            <a:ext cx="6521470" cy="291772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A7A3037-54B7-5A6F-BAF7-44538A9994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4610323"/>
            <a:ext cx="6521471" cy="338554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>
              <a:defRPr sz="1600" b="0" i="1"/>
            </a:lvl1pPr>
          </a:lstStyle>
          <a:p>
            <a:pPr lvl="0"/>
            <a:r>
              <a:rPr lang="nl-NL" noProof="0"/>
              <a:t>- </a:t>
            </a:r>
            <a:r>
              <a:rPr lang="nl-NL" noProof="0" err="1"/>
              <a:t>Lorem</a:t>
            </a:r>
            <a:r>
              <a:rPr lang="nl-NL" noProof="0"/>
              <a:t> </a:t>
            </a:r>
            <a:r>
              <a:rPr lang="nl-NL" noProof="0" err="1"/>
              <a:t>ipsum</a:t>
            </a:r>
            <a:endParaRPr lang="nl-NL" noProof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E6189C85-14E7-C9FC-35C7-61C92902C801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A53B1B17-E477-4E7A-A8CE-D638C440834D}" type="datetime4">
              <a:rPr lang="nl-NL" smtClean="0"/>
              <a:t>20 juni 2023</a:t>
            </a:fld>
            <a:endParaRPr lang="en-BE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BE48AB95-66C0-371F-0413-597CD017F7E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811AE42-7B23-7402-64C7-8C2B4CDD0B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399699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>
            <a:extLst>
              <a:ext uri="{FF2B5EF4-FFF2-40B4-BE49-F238E27FC236}">
                <a16:creationId xmlns:a16="http://schemas.microsoft.com/office/drawing/2014/main" id="{EF7217FF-8C88-D49F-720B-61816BB41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2635"/>
          <a:stretch>
            <a:fillRect/>
          </a:stretch>
        </p:blipFill>
        <p:spPr>
          <a:xfrm rot="10800000">
            <a:off x="4457698" y="-1"/>
            <a:ext cx="7734302" cy="5572125"/>
          </a:xfrm>
          <a:custGeom>
            <a:avLst/>
            <a:gdLst>
              <a:gd name="connsiteX0" fmla="*/ 7734302 w 7734302"/>
              <a:gd name="connsiteY0" fmla="*/ 5572125 h 5572125"/>
              <a:gd name="connsiteX1" fmla="*/ 0 w 7734302"/>
              <a:gd name="connsiteY1" fmla="*/ 5572125 h 5572125"/>
              <a:gd name="connsiteX2" fmla="*/ 0 w 7734302"/>
              <a:gd name="connsiteY2" fmla="*/ 0 h 5572125"/>
              <a:gd name="connsiteX3" fmla="*/ 7734302 w 7734302"/>
              <a:gd name="connsiteY3" fmla="*/ 0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34302" h="5572125">
                <a:moveTo>
                  <a:pt x="7734302" y="5572125"/>
                </a:moveTo>
                <a:lnTo>
                  <a:pt x="0" y="5572125"/>
                </a:lnTo>
                <a:lnTo>
                  <a:pt x="0" y="0"/>
                </a:lnTo>
                <a:lnTo>
                  <a:pt x="7734302" y="0"/>
                </a:lnTo>
                <a:close/>
              </a:path>
            </a:pathLst>
          </a:custGeom>
        </p:spPr>
      </p:pic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C392A90-F02F-6724-7C36-F731DC3770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57699" y="1085"/>
            <a:ext cx="7734301" cy="5572125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41A70C-B4C6-CC04-E962-6BDDE73444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88C2A4-B0E2-3C19-29AE-FC770C9A127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C61238F3-95B0-4B76-B017-24192539AFA2}" type="datetime4">
              <a:rPr lang="nl-NL" smtClean="0"/>
              <a:t>20 juni 2023</a:t>
            </a:fld>
            <a:endParaRPr lang="en-BE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97681C-148C-C73B-1BC7-050D5FA842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4B7FF66-B68F-9F0D-D8D0-7E96B74C48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3" name="Title 20">
            <a:extLst>
              <a:ext uri="{FF2B5EF4-FFF2-40B4-BE49-F238E27FC236}">
                <a16:creationId xmlns:a16="http://schemas.microsoft.com/office/drawing/2014/main" id="{D4337BEE-BE6F-5048-BD50-D5D00D9E5F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29000"/>
            <a:ext cx="4190533" cy="798680"/>
          </a:xfr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bg2"/>
                </a:solidFill>
              </a:defRPr>
            </a:lvl1pPr>
          </a:lstStyle>
          <a:p>
            <a:r>
              <a:rPr lang="en-GB" err="1"/>
              <a:t>Bedankt</a:t>
            </a:r>
            <a:r>
              <a:rPr lang="en-GB"/>
              <a:t>!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246D7-FC38-0AB7-DF87-ED3F00907E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4449360"/>
            <a:ext cx="4198872" cy="2492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0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14189932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4">
            <a:extLst>
              <a:ext uri="{FF2B5EF4-FFF2-40B4-BE49-F238E27FC236}">
                <a16:creationId xmlns:a16="http://schemas.microsoft.com/office/drawing/2014/main" id="{D10808B4-41C7-4CD4-F7E0-0F8729C15B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583" y="6512348"/>
            <a:ext cx="6220446" cy="276999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err="1"/>
              <a:t>Communicatiemonitor</a:t>
            </a:r>
            <a:r>
              <a:rPr lang="en-GB"/>
              <a:t> </a:t>
            </a:r>
            <a:r>
              <a:rPr lang="en-GB" err="1"/>
              <a:t>Stad</a:t>
            </a:r>
            <a:r>
              <a:rPr lang="en-GB"/>
              <a:t> </a:t>
            </a:r>
            <a:r>
              <a:rPr lang="en-GB" err="1"/>
              <a:t>Poperinge</a:t>
            </a:r>
            <a:endParaRPr lang="en-BE"/>
          </a:p>
        </p:txBody>
      </p:sp>
      <p:sp>
        <p:nvSpPr>
          <p:cNvPr id="3" name="Slide Number Placeholder 15">
            <a:extLst>
              <a:ext uri="{FF2B5EF4-FFF2-40B4-BE49-F238E27FC236}">
                <a16:creationId xmlns:a16="http://schemas.microsoft.com/office/drawing/2014/main" id="{04FC2D8E-0918-524C-4BCC-96DA4AC67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5397" y="6512347"/>
            <a:ext cx="610665" cy="276999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DF15B03-D065-27BD-A08C-25B00503D7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0053" y="6407827"/>
            <a:ext cx="771958" cy="3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69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66B2306-E302-42B6-9444-FDC1FCE82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8275" y="659300"/>
            <a:ext cx="4661984" cy="5539401"/>
          </a:xfrm>
          <a:custGeom>
            <a:avLst/>
            <a:gdLst>
              <a:gd name="connsiteX0" fmla="*/ 3667801 w 4661984"/>
              <a:gd name="connsiteY0" fmla="*/ 834058 h 5539401"/>
              <a:gd name="connsiteX1" fmla="*/ 4661984 w 4661984"/>
              <a:gd name="connsiteY1" fmla="*/ 834058 h 5539401"/>
              <a:gd name="connsiteX2" fmla="*/ 4661984 w 4661984"/>
              <a:gd name="connsiteY2" fmla="*/ 5539401 h 5539401"/>
              <a:gd name="connsiteX3" fmla="*/ 3667801 w 4661984"/>
              <a:gd name="connsiteY3" fmla="*/ 5539401 h 5539401"/>
              <a:gd name="connsiteX4" fmla="*/ 1222600 w 4661984"/>
              <a:gd name="connsiteY4" fmla="*/ 662409 h 5539401"/>
              <a:gd name="connsiteX5" fmla="*/ 2216783 w 4661984"/>
              <a:gd name="connsiteY5" fmla="*/ 662409 h 5539401"/>
              <a:gd name="connsiteX6" fmla="*/ 2216783 w 4661984"/>
              <a:gd name="connsiteY6" fmla="*/ 5367752 h 5539401"/>
              <a:gd name="connsiteX7" fmla="*/ 1222600 w 4661984"/>
              <a:gd name="connsiteY7" fmla="*/ 5367752 h 5539401"/>
              <a:gd name="connsiteX8" fmla="*/ 2445200 w 4661984"/>
              <a:gd name="connsiteY8" fmla="*/ 329234 h 5539401"/>
              <a:gd name="connsiteX9" fmla="*/ 3439383 w 4661984"/>
              <a:gd name="connsiteY9" fmla="*/ 329234 h 5539401"/>
              <a:gd name="connsiteX10" fmla="*/ 3439383 w 4661984"/>
              <a:gd name="connsiteY10" fmla="*/ 5034577 h 5539401"/>
              <a:gd name="connsiteX11" fmla="*/ 2445200 w 4661984"/>
              <a:gd name="connsiteY11" fmla="*/ 5034577 h 5539401"/>
              <a:gd name="connsiteX12" fmla="*/ 0 w 4661984"/>
              <a:gd name="connsiteY12" fmla="*/ 0 h 5539401"/>
              <a:gd name="connsiteX13" fmla="*/ 994183 w 4661984"/>
              <a:gd name="connsiteY13" fmla="*/ 0 h 5539401"/>
              <a:gd name="connsiteX14" fmla="*/ 994183 w 4661984"/>
              <a:gd name="connsiteY14" fmla="*/ 4705343 h 5539401"/>
              <a:gd name="connsiteX15" fmla="*/ 0 w 4661984"/>
              <a:gd name="connsiteY15" fmla="*/ 4705343 h 553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1984" h="5539401">
                <a:moveTo>
                  <a:pt x="3667801" y="834058"/>
                </a:moveTo>
                <a:lnTo>
                  <a:pt x="4661984" y="834058"/>
                </a:lnTo>
                <a:lnTo>
                  <a:pt x="4661984" y="5539401"/>
                </a:lnTo>
                <a:lnTo>
                  <a:pt x="3667801" y="5539401"/>
                </a:lnTo>
                <a:close/>
                <a:moveTo>
                  <a:pt x="1222600" y="662409"/>
                </a:moveTo>
                <a:lnTo>
                  <a:pt x="2216783" y="662409"/>
                </a:lnTo>
                <a:lnTo>
                  <a:pt x="2216783" y="5367752"/>
                </a:lnTo>
                <a:lnTo>
                  <a:pt x="1222600" y="5367752"/>
                </a:lnTo>
                <a:close/>
                <a:moveTo>
                  <a:pt x="2445200" y="329234"/>
                </a:moveTo>
                <a:lnTo>
                  <a:pt x="3439383" y="329234"/>
                </a:lnTo>
                <a:lnTo>
                  <a:pt x="3439383" y="5034577"/>
                </a:lnTo>
                <a:lnTo>
                  <a:pt x="2445200" y="5034577"/>
                </a:lnTo>
                <a:close/>
                <a:moveTo>
                  <a:pt x="0" y="0"/>
                </a:moveTo>
                <a:lnTo>
                  <a:pt x="994183" y="0"/>
                </a:lnTo>
                <a:lnTo>
                  <a:pt x="994183" y="4705343"/>
                </a:lnTo>
                <a:lnTo>
                  <a:pt x="0" y="4705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54107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itor-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E04F53-2D33-405C-971B-1043E2117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289512"/>
            <a:ext cx="7635875" cy="737184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small" baseline="0">
                <a:solidFill>
                  <a:sysClr val="windowText" lastClr="000000"/>
                </a:solidFill>
                <a:latin typeface="Lato black "/>
              </a:defRPr>
            </a:lvl1pPr>
            <a:lvl2pPr>
              <a:defRPr>
                <a:latin typeface="Lato black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E6344-48E5-42B1-B9AD-02970A1A1763}"/>
              </a:ext>
            </a:extLst>
          </p:cNvPr>
          <p:cNvCxnSpPr>
            <a:cxnSpLocks/>
          </p:cNvCxnSpPr>
          <p:nvPr userDrawn="1"/>
        </p:nvCxnSpPr>
        <p:spPr>
          <a:xfrm>
            <a:off x="5021179" y="1058780"/>
            <a:ext cx="214964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jdelijke aanduiding voor dianummer 5">
            <a:extLst>
              <a:ext uri="{FF2B5EF4-FFF2-40B4-BE49-F238E27FC236}">
                <a16:creationId xmlns:a16="http://schemas.microsoft.com/office/drawing/2014/main" id="{CFFACC81-35DB-0E58-8B99-DAD19B78AA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FEAC7-AC3A-48FA-9E55-6489FA8FA34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7234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400413"/>
            <a:ext cx="2743200" cy="276999"/>
          </a:xfrm>
          <a:prstGeom prst="rect">
            <a:avLst/>
          </a:prstGeom>
        </p:spPr>
        <p:txBody>
          <a:bodyPr/>
          <a:lstStyle/>
          <a:p>
            <a:r>
              <a:rPr lang="nl-BE"/>
              <a:t>stad Merelbeke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E164-4ABB-4C47-9016-661AA6385B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48423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3077B-2729-477F-A42D-6C0A7E3A68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0242" y="0"/>
            <a:ext cx="4611757" cy="685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1944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451181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12">
            <a:extLst>
              <a:ext uri="{FF2B5EF4-FFF2-40B4-BE49-F238E27FC236}">
                <a16:creationId xmlns:a16="http://schemas.microsoft.com/office/drawing/2014/main" id="{F1DAEDD1-911A-2B51-32FA-649207F2BB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08EFC0-135F-2AF7-5FCD-DA748AFBC5E3}"/>
              </a:ext>
            </a:extLst>
          </p:cNvPr>
          <p:cNvSpPr/>
          <p:nvPr userDrawn="1"/>
        </p:nvSpPr>
        <p:spPr>
          <a:xfrm>
            <a:off x="0" y="0"/>
            <a:ext cx="12180559" cy="25478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FCBFD9-CA1F-2F98-39D5-9E610BEA15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0979 w 12192000"/>
              <a:gd name="connsiteY0" fmla="*/ 919656 h 6858000"/>
              <a:gd name="connsiteX1" fmla="*/ 1068878 w 12192000"/>
              <a:gd name="connsiteY1" fmla="*/ 1021359 h 6858000"/>
              <a:gd name="connsiteX2" fmla="*/ 1226778 w 12192000"/>
              <a:gd name="connsiteY2" fmla="*/ 919656 h 6858000"/>
              <a:gd name="connsiteX3" fmla="*/ 1334123 w 12192000"/>
              <a:gd name="connsiteY3" fmla="*/ 742743 h 6858000"/>
              <a:gd name="connsiteX4" fmla="*/ 1419360 w 12192000"/>
              <a:gd name="connsiteY4" fmla="*/ 742743 h 6858000"/>
              <a:gd name="connsiteX5" fmla="*/ 1469558 w 12192000"/>
              <a:gd name="connsiteY5" fmla="*/ 792941 h 6858000"/>
              <a:gd name="connsiteX6" fmla="*/ 1419360 w 12192000"/>
              <a:gd name="connsiteY6" fmla="*/ 843138 h 6858000"/>
              <a:gd name="connsiteX7" fmla="*/ 1334123 w 12192000"/>
              <a:gd name="connsiteY7" fmla="*/ 843138 h 6858000"/>
              <a:gd name="connsiteX8" fmla="*/ 1639127 w 12192000"/>
              <a:gd name="connsiteY8" fmla="*/ 679099 h 6858000"/>
              <a:gd name="connsiteX9" fmla="*/ 1555658 w 12192000"/>
              <a:gd name="connsiteY9" fmla="*/ 762569 h 6858000"/>
              <a:gd name="connsiteX10" fmla="*/ 1555658 w 12192000"/>
              <a:gd name="connsiteY10" fmla="*/ 933425 h 6858000"/>
              <a:gd name="connsiteX11" fmla="*/ 1639127 w 12192000"/>
              <a:gd name="connsiteY11" fmla="*/ 1016894 h 6858000"/>
              <a:gd name="connsiteX12" fmla="*/ 1786901 w 12192000"/>
              <a:gd name="connsiteY12" fmla="*/ 1016894 h 6858000"/>
              <a:gd name="connsiteX13" fmla="*/ 1790281 w 12192000"/>
              <a:gd name="connsiteY13" fmla="*/ 1013516 h 6858000"/>
              <a:gd name="connsiteX14" fmla="*/ 1790281 w 12192000"/>
              <a:gd name="connsiteY14" fmla="*/ 956629 h 6858000"/>
              <a:gd name="connsiteX15" fmla="*/ 1786901 w 12192000"/>
              <a:gd name="connsiteY15" fmla="*/ 953251 h 6858000"/>
              <a:gd name="connsiteX16" fmla="*/ 1639127 w 12192000"/>
              <a:gd name="connsiteY16" fmla="*/ 953251 h 6858000"/>
              <a:gd name="connsiteX17" fmla="*/ 1623216 w 12192000"/>
              <a:gd name="connsiteY17" fmla="*/ 937340 h 6858000"/>
              <a:gd name="connsiteX18" fmla="*/ 1623216 w 12192000"/>
              <a:gd name="connsiteY18" fmla="*/ 878840 h 6858000"/>
              <a:gd name="connsiteX19" fmla="*/ 1770990 w 12192000"/>
              <a:gd name="connsiteY19" fmla="*/ 878840 h 6858000"/>
              <a:gd name="connsiteX20" fmla="*/ 1774369 w 12192000"/>
              <a:gd name="connsiteY20" fmla="*/ 875462 h 6858000"/>
              <a:gd name="connsiteX21" fmla="*/ 1774369 w 12192000"/>
              <a:gd name="connsiteY21" fmla="*/ 818574 h 6858000"/>
              <a:gd name="connsiteX22" fmla="*/ 1770990 w 12192000"/>
              <a:gd name="connsiteY22" fmla="*/ 815197 h 6858000"/>
              <a:gd name="connsiteX23" fmla="*/ 1623216 w 12192000"/>
              <a:gd name="connsiteY23" fmla="*/ 815197 h 6858000"/>
              <a:gd name="connsiteX24" fmla="*/ 1623216 w 12192000"/>
              <a:gd name="connsiteY24" fmla="*/ 758654 h 6858000"/>
              <a:gd name="connsiteX25" fmla="*/ 1639127 w 12192000"/>
              <a:gd name="connsiteY25" fmla="*/ 742743 h 6858000"/>
              <a:gd name="connsiteX26" fmla="*/ 1786901 w 12192000"/>
              <a:gd name="connsiteY26" fmla="*/ 742743 h 6858000"/>
              <a:gd name="connsiteX27" fmla="*/ 1790281 w 12192000"/>
              <a:gd name="connsiteY27" fmla="*/ 739366 h 6858000"/>
              <a:gd name="connsiteX28" fmla="*/ 1790281 w 12192000"/>
              <a:gd name="connsiteY28" fmla="*/ 682477 h 6858000"/>
              <a:gd name="connsiteX29" fmla="*/ 1786901 w 12192000"/>
              <a:gd name="connsiteY29" fmla="*/ 679099 h 6858000"/>
              <a:gd name="connsiteX30" fmla="*/ 1269942 w 12192000"/>
              <a:gd name="connsiteY30" fmla="*/ 679099 h 6858000"/>
              <a:gd name="connsiteX31" fmla="*/ 1266565 w 12192000"/>
              <a:gd name="connsiteY31" fmla="*/ 682478 h 6858000"/>
              <a:gd name="connsiteX32" fmla="*/ 1266565 w 12192000"/>
              <a:gd name="connsiteY32" fmla="*/ 1013516 h 6858000"/>
              <a:gd name="connsiteX33" fmla="*/ 1269942 w 12192000"/>
              <a:gd name="connsiteY33" fmla="*/ 1016894 h 6858000"/>
              <a:gd name="connsiteX34" fmla="*/ 1330745 w 12192000"/>
              <a:gd name="connsiteY34" fmla="*/ 1016894 h 6858000"/>
              <a:gd name="connsiteX35" fmla="*/ 1334123 w 12192000"/>
              <a:gd name="connsiteY35" fmla="*/ 1013516 h 6858000"/>
              <a:gd name="connsiteX36" fmla="*/ 1334123 w 12192000"/>
              <a:gd name="connsiteY36" fmla="*/ 906781 h 6858000"/>
              <a:gd name="connsiteX37" fmla="*/ 1400228 w 12192000"/>
              <a:gd name="connsiteY37" fmla="*/ 907083 h 6858000"/>
              <a:gd name="connsiteX38" fmla="*/ 1467002 w 12192000"/>
              <a:gd name="connsiteY38" fmla="*/ 1014503 h 6858000"/>
              <a:gd name="connsiteX39" fmla="*/ 1471307 w 12192000"/>
              <a:gd name="connsiteY39" fmla="*/ 1016894 h 6858000"/>
              <a:gd name="connsiteX40" fmla="*/ 1535992 w 12192000"/>
              <a:gd name="connsiteY40" fmla="*/ 1016894 h 6858000"/>
              <a:gd name="connsiteX41" fmla="*/ 1538861 w 12192000"/>
              <a:gd name="connsiteY41" fmla="*/ 1011733 h 6858000"/>
              <a:gd name="connsiteX42" fmla="*/ 1467097 w 12192000"/>
              <a:gd name="connsiteY42" fmla="*/ 896288 h 6858000"/>
              <a:gd name="connsiteX43" fmla="*/ 1533190 w 12192000"/>
              <a:gd name="connsiteY43" fmla="*/ 791395 h 6858000"/>
              <a:gd name="connsiteX44" fmla="*/ 1417002 w 12192000"/>
              <a:gd name="connsiteY44" fmla="*/ 679099 h 6858000"/>
              <a:gd name="connsiteX45" fmla="*/ 519316 w 12192000"/>
              <a:gd name="connsiteY45" fmla="*/ 679099 h 6858000"/>
              <a:gd name="connsiteX46" fmla="*/ 515938 w 12192000"/>
              <a:gd name="connsiteY46" fmla="*/ 682478 h 6858000"/>
              <a:gd name="connsiteX47" fmla="*/ 515938 w 12192000"/>
              <a:gd name="connsiteY47" fmla="*/ 1013516 h 6858000"/>
              <a:gd name="connsiteX48" fmla="*/ 519316 w 12192000"/>
              <a:gd name="connsiteY48" fmla="*/ 1016894 h 6858000"/>
              <a:gd name="connsiteX49" fmla="*/ 580119 w 12192000"/>
              <a:gd name="connsiteY49" fmla="*/ 1016894 h 6858000"/>
              <a:gd name="connsiteX50" fmla="*/ 583496 w 12192000"/>
              <a:gd name="connsiteY50" fmla="*/ 1013516 h 6858000"/>
              <a:gd name="connsiteX51" fmla="*/ 583496 w 12192000"/>
              <a:gd name="connsiteY51" fmla="*/ 784845 h 6858000"/>
              <a:gd name="connsiteX52" fmla="*/ 674227 w 12192000"/>
              <a:gd name="connsiteY52" fmla="*/ 960597 h 6858000"/>
              <a:gd name="connsiteX53" fmla="*/ 712413 w 12192000"/>
              <a:gd name="connsiteY53" fmla="*/ 960597 h 6858000"/>
              <a:gd name="connsiteX54" fmla="*/ 803634 w 12192000"/>
              <a:gd name="connsiteY54" fmla="*/ 784845 h 6858000"/>
              <a:gd name="connsiteX55" fmla="*/ 803634 w 12192000"/>
              <a:gd name="connsiteY55" fmla="*/ 1013516 h 6858000"/>
              <a:gd name="connsiteX56" fmla="*/ 807012 w 12192000"/>
              <a:gd name="connsiteY56" fmla="*/ 1016894 h 6858000"/>
              <a:gd name="connsiteX57" fmla="*/ 867814 w 12192000"/>
              <a:gd name="connsiteY57" fmla="*/ 1016894 h 6858000"/>
              <a:gd name="connsiteX58" fmla="*/ 871192 w 12192000"/>
              <a:gd name="connsiteY58" fmla="*/ 1013516 h 6858000"/>
              <a:gd name="connsiteX59" fmla="*/ 871192 w 12192000"/>
              <a:gd name="connsiteY59" fmla="*/ 682478 h 6858000"/>
              <a:gd name="connsiteX60" fmla="*/ 867814 w 12192000"/>
              <a:gd name="connsiteY60" fmla="*/ 679099 h 6858000"/>
              <a:gd name="connsiteX61" fmla="*/ 791052 w 12192000"/>
              <a:gd name="connsiteY61" fmla="*/ 679099 h 6858000"/>
              <a:gd name="connsiteX62" fmla="*/ 786551 w 12192000"/>
              <a:gd name="connsiteY62" fmla="*/ 681839 h 6858000"/>
              <a:gd name="connsiteX63" fmla="*/ 693810 w 12192000"/>
              <a:gd name="connsiteY63" fmla="*/ 861154 h 6858000"/>
              <a:gd name="connsiteX64" fmla="*/ 601556 w 12192000"/>
              <a:gd name="connsiteY64" fmla="*/ 681848 h 6858000"/>
              <a:gd name="connsiteX65" fmla="*/ 597051 w 12192000"/>
              <a:gd name="connsiteY65" fmla="*/ 679099 h 6858000"/>
              <a:gd name="connsiteX66" fmla="*/ 1068878 w 12192000"/>
              <a:gd name="connsiteY66" fmla="*/ 674636 h 6858000"/>
              <a:gd name="connsiteX67" fmla="*/ 895517 w 12192000"/>
              <a:gd name="connsiteY67" fmla="*/ 847997 h 6858000"/>
              <a:gd name="connsiteX68" fmla="*/ 897163 w 12192000"/>
              <a:gd name="connsiteY68" fmla="*/ 871884 h 6858000"/>
              <a:gd name="connsiteX69" fmla="*/ 961920 w 12192000"/>
              <a:gd name="connsiteY69" fmla="*/ 871884 h 6858000"/>
              <a:gd name="connsiteX70" fmla="*/ 959280 w 12192000"/>
              <a:gd name="connsiteY70" fmla="*/ 847997 h 6858000"/>
              <a:gd name="connsiteX71" fmla="*/ 1068878 w 12192000"/>
              <a:gd name="connsiteY71" fmla="*/ 738397 h 6858000"/>
              <a:gd name="connsiteX72" fmla="*/ 1178479 w 12192000"/>
              <a:gd name="connsiteY72" fmla="*/ 847997 h 6858000"/>
              <a:gd name="connsiteX73" fmla="*/ 1175836 w 12192000"/>
              <a:gd name="connsiteY73" fmla="*/ 871884 h 6858000"/>
              <a:gd name="connsiteX74" fmla="*/ 1240594 w 12192000"/>
              <a:gd name="connsiteY74" fmla="*/ 871884 h 6858000"/>
              <a:gd name="connsiteX75" fmla="*/ 1242240 w 12192000"/>
              <a:gd name="connsiteY75" fmla="*/ 847997 h 6858000"/>
              <a:gd name="connsiteX76" fmla="*/ 1068878 w 12192000"/>
              <a:gd name="connsiteY76" fmla="*/ 674636 h 6858000"/>
              <a:gd name="connsiteX77" fmla="*/ 1075294 w 12192000"/>
              <a:gd name="connsiteY77" fmla="*/ 544446 h 6858000"/>
              <a:gd name="connsiteX78" fmla="*/ 1090876 w 12192000"/>
              <a:gd name="connsiteY78" fmla="*/ 588594 h 6858000"/>
              <a:gd name="connsiteX79" fmla="*/ 1059711 w 12192000"/>
              <a:gd name="connsiteY79" fmla="*/ 588594 h 6858000"/>
              <a:gd name="connsiteX80" fmla="*/ 799860 w 12192000"/>
              <a:gd name="connsiteY80" fmla="*/ 538560 h 6858000"/>
              <a:gd name="connsiteX81" fmla="*/ 835525 w 12192000"/>
              <a:gd name="connsiteY81" fmla="*/ 574571 h 6858000"/>
              <a:gd name="connsiteX82" fmla="*/ 799860 w 12192000"/>
              <a:gd name="connsiteY82" fmla="*/ 610583 h 6858000"/>
              <a:gd name="connsiteX83" fmla="*/ 764194 w 12192000"/>
              <a:gd name="connsiteY83" fmla="*/ 574571 h 6858000"/>
              <a:gd name="connsiteX84" fmla="*/ 799860 w 12192000"/>
              <a:gd name="connsiteY84" fmla="*/ 538560 h 6858000"/>
              <a:gd name="connsiteX85" fmla="*/ 1061464 w 12192000"/>
              <a:gd name="connsiteY85" fmla="*/ 514840 h 6858000"/>
              <a:gd name="connsiteX86" fmla="*/ 1059097 w 12192000"/>
              <a:gd name="connsiteY86" fmla="*/ 516480 h 6858000"/>
              <a:gd name="connsiteX87" fmla="*/ 1015512 w 12192000"/>
              <a:gd name="connsiteY87" fmla="*/ 632593 h 6858000"/>
              <a:gd name="connsiteX88" fmla="*/ 1016695 w 12192000"/>
              <a:gd name="connsiteY88" fmla="*/ 634302 h 6858000"/>
              <a:gd name="connsiteX89" fmla="*/ 1041825 w 12192000"/>
              <a:gd name="connsiteY89" fmla="*/ 634302 h 6858000"/>
              <a:gd name="connsiteX90" fmla="*/ 1044208 w 12192000"/>
              <a:gd name="connsiteY90" fmla="*/ 632620 h 6858000"/>
              <a:gd name="connsiteX91" fmla="*/ 1051055 w 12192000"/>
              <a:gd name="connsiteY91" fmla="*/ 613353 h 6858000"/>
              <a:gd name="connsiteX92" fmla="*/ 1099532 w 12192000"/>
              <a:gd name="connsiteY92" fmla="*/ 613353 h 6858000"/>
              <a:gd name="connsiteX93" fmla="*/ 1106379 w 12192000"/>
              <a:gd name="connsiteY93" fmla="*/ 632620 h 6858000"/>
              <a:gd name="connsiteX94" fmla="*/ 1108762 w 12192000"/>
              <a:gd name="connsiteY94" fmla="*/ 634302 h 6858000"/>
              <a:gd name="connsiteX95" fmla="*/ 1134583 w 12192000"/>
              <a:gd name="connsiteY95" fmla="*/ 634302 h 6858000"/>
              <a:gd name="connsiteX96" fmla="*/ 1135766 w 12192000"/>
              <a:gd name="connsiteY96" fmla="*/ 632592 h 6858000"/>
              <a:gd name="connsiteX97" fmla="*/ 1092012 w 12192000"/>
              <a:gd name="connsiteY97" fmla="*/ 516477 h 6858000"/>
              <a:gd name="connsiteX98" fmla="*/ 1089646 w 12192000"/>
              <a:gd name="connsiteY98" fmla="*/ 514840 h 6858000"/>
              <a:gd name="connsiteX99" fmla="*/ 877639 w 12192000"/>
              <a:gd name="connsiteY99" fmla="*/ 514840 h 6858000"/>
              <a:gd name="connsiteX100" fmla="*/ 876376 w 12192000"/>
              <a:gd name="connsiteY100" fmla="*/ 516104 h 6858000"/>
              <a:gd name="connsiteX101" fmla="*/ 876376 w 12192000"/>
              <a:gd name="connsiteY101" fmla="*/ 633038 h 6858000"/>
              <a:gd name="connsiteX102" fmla="*/ 877639 w 12192000"/>
              <a:gd name="connsiteY102" fmla="*/ 634302 h 6858000"/>
              <a:gd name="connsiteX103" fmla="*/ 901946 w 12192000"/>
              <a:gd name="connsiteY103" fmla="*/ 634302 h 6858000"/>
              <a:gd name="connsiteX104" fmla="*/ 903210 w 12192000"/>
              <a:gd name="connsiteY104" fmla="*/ 633038 h 6858000"/>
              <a:gd name="connsiteX105" fmla="*/ 903210 w 12192000"/>
              <a:gd name="connsiteY105" fmla="*/ 557604 h 6858000"/>
              <a:gd name="connsiteX106" fmla="*/ 933335 w 12192000"/>
              <a:gd name="connsiteY106" fmla="*/ 614218 h 6858000"/>
              <a:gd name="connsiteX107" fmla="*/ 948571 w 12192000"/>
              <a:gd name="connsiteY107" fmla="*/ 614218 h 6858000"/>
              <a:gd name="connsiteX108" fmla="*/ 978696 w 12192000"/>
              <a:gd name="connsiteY108" fmla="*/ 557604 h 6858000"/>
              <a:gd name="connsiteX109" fmla="*/ 978696 w 12192000"/>
              <a:gd name="connsiteY109" fmla="*/ 633038 h 6858000"/>
              <a:gd name="connsiteX110" fmla="*/ 979960 w 12192000"/>
              <a:gd name="connsiteY110" fmla="*/ 634302 h 6858000"/>
              <a:gd name="connsiteX111" fmla="*/ 1004267 w 12192000"/>
              <a:gd name="connsiteY111" fmla="*/ 634302 h 6858000"/>
              <a:gd name="connsiteX112" fmla="*/ 1005532 w 12192000"/>
              <a:gd name="connsiteY112" fmla="*/ 633038 h 6858000"/>
              <a:gd name="connsiteX113" fmla="*/ 1005532 w 12192000"/>
              <a:gd name="connsiteY113" fmla="*/ 516104 h 6858000"/>
              <a:gd name="connsiteX114" fmla="*/ 1004267 w 12192000"/>
              <a:gd name="connsiteY114" fmla="*/ 514840 h 6858000"/>
              <a:gd name="connsiteX115" fmla="*/ 974321 w 12192000"/>
              <a:gd name="connsiteY115" fmla="*/ 514840 h 6858000"/>
              <a:gd name="connsiteX116" fmla="*/ 972094 w 12192000"/>
              <a:gd name="connsiteY116" fmla="*/ 516173 h 6858000"/>
              <a:gd name="connsiteX117" fmla="*/ 941126 w 12192000"/>
              <a:gd name="connsiteY117" fmla="*/ 573878 h 6858000"/>
              <a:gd name="connsiteX118" fmla="*/ 910330 w 12192000"/>
              <a:gd name="connsiteY118" fmla="*/ 516178 h 6858000"/>
              <a:gd name="connsiteX119" fmla="*/ 908101 w 12192000"/>
              <a:gd name="connsiteY119" fmla="*/ 514840 h 6858000"/>
              <a:gd name="connsiteX120" fmla="*/ 622806 w 12192000"/>
              <a:gd name="connsiteY120" fmla="*/ 514840 h 6858000"/>
              <a:gd name="connsiteX121" fmla="*/ 621542 w 12192000"/>
              <a:gd name="connsiteY121" fmla="*/ 516104 h 6858000"/>
              <a:gd name="connsiteX122" fmla="*/ 621542 w 12192000"/>
              <a:gd name="connsiteY122" fmla="*/ 633038 h 6858000"/>
              <a:gd name="connsiteX123" fmla="*/ 622806 w 12192000"/>
              <a:gd name="connsiteY123" fmla="*/ 634302 h 6858000"/>
              <a:gd name="connsiteX124" fmla="*/ 647113 w 12192000"/>
              <a:gd name="connsiteY124" fmla="*/ 634302 h 6858000"/>
              <a:gd name="connsiteX125" fmla="*/ 648377 w 12192000"/>
              <a:gd name="connsiteY125" fmla="*/ 633038 h 6858000"/>
              <a:gd name="connsiteX126" fmla="*/ 648377 w 12192000"/>
              <a:gd name="connsiteY126" fmla="*/ 586863 h 6858000"/>
              <a:gd name="connsiteX127" fmla="*/ 696335 w 12192000"/>
              <a:gd name="connsiteY127" fmla="*/ 586863 h 6858000"/>
              <a:gd name="connsiteX128" fmla="*/ 696335 w 12192000"/>
              <a:gd name="connsiteY128" fmla="*/ 633038 h 6858000"/>
              <a:gd name="connsiteX129" fmla="*/ 697598 w 12192000"/>
              <a:gd name="connsiteY129" fmla="*/ 634302 h 6858000"/>
              <a:gd name="connsiteX130" fmla="*/ 721905 w 12192000"/>
              <a:gd name="connsiteY130" fmla="*/ 634302 h 6858000"/>
              <a:gd name="connsiteX131" fmla="*/ 723171 w 12192000"/>
              <a:gd name="connsiteY131" fmla="*/ 633038 h 6858000"/>
              <a:gd name="connsiteX132" fmla="*/ 723171 w 12192000"/>
              <a:gd name="connsiteY132" fmla="*/ 516104 h 6858000"/>
              <a:gd name="connsiteX133" fmla="*/ 721905 w 12192000"/>
              <a:gd name="connsiteY133" fmla="*/ 514840 h 6858000"/>
              <a:gd name="connsiteX134" fmla="*/ 697598 w 12192000"/>
              <a:gd name="connsiteY134" fmla="*/ 514840 h 6858000"/>
              <a:gd name="connsiteX135" fmla="*/ 696335 w 12192000"/>
              <a:gd name="connsiteY135" fmla="*/ 516104 h 6858000"/>
              <a:gd name="connsiteX136" fmla="*/ 696335 w 12192000"/>
              <a:gd name="connsiteY136" fmla="*/ 561586 h 6858000"/>
              <a:gd name="connsiteX137" fmla="*/ 648377 w 12192000"/>
              <a:gd name="connsiteY137" fmla="*/ 561586 h 6858000"/>
              <a:gd name="connsiteX138" fmla="*/ 648377 w 12192000"/>
              <a:gd name="connsiteY138" fmla="*/ 516104 h 6858000"/>
              <a:gd name="connsiteX139" fmla="*/ 647113 w 12192000"/>
              <a:gd name="connsiteY139" fmla="*/ 514840 h 6858000"/>
              <a:gd name="connsiteX140" fmla="*/ 517202 w 12192000"/>
              <a:gd name="connsiteY140" fmla="*/ 514840 h 6858000"/>
              <a:gd name="connsiteX141" fmla="*/ 515938 w 12192000"/>
              <a:gd name="connsiteY141" fmla="*/ 516104 h 6858000"/>
              <a:gd name="connsiteX142" fmla="*/ 515938 w 12192000"/>
              <a:gd name="connsiteY142" fmla="*/ 538854 h 6858000"/>
              <a:gd name="connsiteX143" fmla="*/ 517202 w 12192000"/>
              <a:gd name="connsiteY143" fmla="*/ 540118 h 6858000"/>
              <a:gd name="connsiteX144" fmla="*/ 549180 w 12192000"/>
              <a:gd name="connsiteY144" fmla="*/ 540118 h 6858000"/>
              <a:gd name="connsiteX145" fmla="*/ 549180 w 12192000"/>
              <a:gd name="connsiteY145" fmla="*/ 633038 h 6858000"/>
              <a:gd name="connsiteX146" fmla="*/ 550444 w 12192000"/>
              <a:gd name="connsiteY146" fmla="*/ 634302 h 6858000"/>
              <a:gd name="connsiteX147" fmla="*/ 574751 w 12192000"/>
              <a:gd name="connsiteY147" fmla="*/ 634302 h 6858000"/>
              <a:gd name="connsiteX148" fmla="*/ 576015 w 12192000"/>
              <a:gd name="connsiteY148" fmla="*/ 633038 h 6858000"/>
              <a:gd name="connsiteX149" fmla="*/ 576015 w 12192000"/>
              <a:gd name="connsiteY149" fmla="*/ 540118 h 6858000"/>
              <a:gd name="connsiteX150" fmla="*/ 607992 w 12192000"/>
              <a:gd name="connsiteY150" fmla="*/ 540118 h 6858000"/>
              <a:gd name="connsiteX151" fmla="*/ 609257 w 12192000"/>
              <a:gd name="connsiteY151" fmla="*/ 538854 h 6858000"/>
              <a:gd name="connsiteX152" fmla="*/ 609257 w 12192000"/>
              <a:gd name="connsiteY152" fmla="*/ 516104 h 6858000"/>
              <a:gd name="connsiteX153" fmla="*/ 607993 w 12192000"/>
              <a:gd name="connsiteY153" fmla="*/ 514840 h 6858000"/>
              <a:gd name="connsiteX154" fmla="*/ 1185521 w 12192000"/>
              <a:gd name="connsiteY154" fmla="*/ 512763 h 6858000"/>
              <a:gd name="connsiteX155" fmla="*/ 1139467 w 12192000"/>
              <a:gd name="connsiteY155" fmla="*/ 548428 h 6858000"/>
              <a:gd name="connsiteX156" fmla="*/ 1181193 w 12192000"/>
              <a:gd name="connsiteY156" fmla="*/ 586517 h 6858000"/>
              <a:gd name="connsiteX157" fmla="*/ 1205257 w 12192000"/>
              <a:gd name="connsiteY157" fmla="*/ 600714 h 6858000"/>
              <a:gd name="connsiteX158" fmla="*/ 1185347 w 12192000"/>
              <a:gd name="connsiteY158" fmla="*/ 612487 h 6858000"/>
              <a:gd name="connsiteX159" fmla="*/ 1149696 w 12192000"/>
              <a:gd name="connsiteY159" fmla="*/ 598202 h 6858000"/>
              <a:gd name="connsiteX160" fmla="*/ 1147843 w 12192000"/>
              <a:gd name="connsiteY160" fmla="*/ 598432 h 6858000"/>
              <a:gd name="connsiteX161" fmla="*/ 1135429 w 12192000"/>
              <a:gd name="connsiteY161" fmla="*/ 616740 h 6858000"/>
              <a:gd name="connsiteX162" fmla="*/ 1135636 w 12192000"/>
              <a:gd name="connsiteY162" fmla="*/ 618428 h 6858000"/>
              <a:gd name="connsiteX163" fmla="*/ 1185521 w 12192000"/>
              <a:gd name="connsiteY163" fmla="*/ 636379 h 6858000"/>
              <a:gd name="connsiteX164" fmla="*/ 1232785 w 12192000"/>
              <a:gd name="connsiteY164" fmla="*/ 599502 h 6858000"/>
              <a:gd name="connsiteX165" fmla="*/ 1188810 w 12192000"/>
              <a:gd name="connsiteY165" fmla="*/ 561066 h 6858000"/>
              <a:gd name="connsiteX166" fmla="*/ 1166996 w 12192000"/>
              <a:gd name="connsiteY166" fmla="*/ 547389 h 6858000"/>
              <a:gd name="connsiteX167" fmla="*/ 1185347 w 12192000"/>
              <a:gd name="connsiteY167" fmla="*/ 536655 h 6858000"/>
              <a:gd name="connsiteX168" fmla="*/ 1214192 w 12192000"/>
              <a:gd name="connsiteY168" fmla="*/ 546909 h 6858000"/>
              <a:gd name="connsiteX169" fmla="*/ 1216082 w 12192000"/>
              <a:gd name="connsiteY169" fmla="*/ 546626 h 6858000"/>
              <a:gd name="connsiteX170" fmla="*/ 1227215 w 12192000"/>
              <a:gd name="connsiteY170" fmla="*/ 528382 h 6858000"/>
              <a:gd name="connsiteX171" fmla="*/ 1227003 w 12192000"/>
              <a:gd name="connsiteY171" fmla="*/ 526766 h 6858000"/>
              <a:gd name="connsiteX172" fmla="*/ 1185521 w 12192000"/>
              <a:gd name="connsiteY172" fmla="*/ 512763 h 6858000"/>
              <a:gd name="connsiteX173" fmla="*/ 799860 w 12192000"/>
              <a:gd name="connsiteY173" fmla="*/ 512763 h 6858000"/>
              <a:gd name="connsiteX174" fmla="*/ 736666 w 12192000"/>
              <a:gd name="connsiteY174" fmla="*/ 574571 h 6858000"/>
              <a:gd name="connsiteX175" fmla="*/ 799860 w 12192000"/>
              <a:gd name="connsiteY175" fmla="*/ 636379 h 6858000"/>
              <a:gd name="connsiteX176" fmla="*/ 863053 w 12192000"/>
              <a:gd name="connsiteY176" fmla="*/ 574571 h 6858000"/>
              <a:gd name="connsiteX177" fmla="*/ 799860 w 12192000"/>
              <a:gd name="connsiteY177" fmla="*/ 512763 h 6858000"/>
              <a:gd name="connsiteX178" fmla="*/ 0 w 12192000"/>
              <a:gd name="connsiteY178" fmla="*/ 0 h 6858000"/>
              <a:gd name="connsiteX179" fmla="*/ 12192000 w 12192000"/>
              <a:gd name="connsiteY179" fmla="*/ 0 h 6858000"/>
              <a:gd name="connsiteX180" fmla="*/ 12192000 w 12192000"/>
              <a:gd name="connsiteY180" fmla="*/ 6858000 h 6858000"/>
              <a:gd name="connsiteX181" fmla="*/ 0 w 12192000"/>
              <a:gd name="connsiteY181" fmla="*/ 6858000 h 6858000"/>
              <a:gd name="connsiteX182" fmla="*/ 0 w 12192000"/>
              <a:gd name="connsiteY182" fmla="*/ 6358170 h 6858000"/>
              <a:gd name="connsiteX183" fmla="*/ 5354778 w 12192000"/>
              <a:gd name="connsiteY183" fmla="*/ 6358170 h 6858000"/>
              <a:gd name="connsiteX184" fmla="*/ 5455957 w 12192000"/>
              <a:gd name="connsiteY184" fmla="*/ 5599507 h 6858000"/>
              <a:gd name="connsiteX185" fmla="*/ 2577373 w 12192000"/>
              <a:gd name="connsiteY185" fmla="*/ 2722417 h 6858000"/>
              <a:gd name="connsiteX186" fmla="*/ 45356 w 12192000"/>
              <a:gd name="connsiteY186" fmla="*/ 4227981 h 6858000"/>
              <a:gd name="connsiteX187" fmla="*/ 0 w 12192000"/>
              <a:gd name="connsiteY187" fmla="*/ 43220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2192000" h="6858000">
                <a:moveTo>
                  <a:pt x="910979" y="919656"/>
                </a:moveTo>
                <a:cubicBezTo>
                  <a:pt x="938246" y="979645"/>
                  <a:pt x="998689" y="1021359"/>
                  <a:pt x="1068878" y="1021359"/>
                </a:cubicBezTo>
                <a:cubicBezTo>
                  <a:pt x="1139067" y="1021359"/>
                  <a:pt x="1199511" y="979645"/>
                  <a:pt x="1226778" y="919656"/>
                </a:cubicBezTo>
                <a:close/>
                <a:moveTo>
                  <a:pt x="1334123" y="742743"/>
                </a:moveTo>
                <a:lnTo>
                  <a:pt x="1419360" y="742743"/>
                </a:lnTo>
                <a:cubicBezTo>
                  <a:pt x="1447082" y="742743"/>
                  <a:pt x="1469558" y="765217"/>
                  <a:pt x="1469558" y="792941"/>
                </a:cubicBezTo>
                <a:cubicBezTo>
                  <a:pt x="1469558" y="820663"/>
                  <a:pt x="1447082" y="843138"/>
                  <a:pt x="1419360" y="843138"/>
                </a:cubicBezTo>
                <a:lnTo>
                  <a:pt x="1334123" y="843138"/>
                </a:lnTo>
                <a:close/>
                <a:moveTo>
                  <a:pt x="1639127" y="679099"/>
                </a:moveTo>
                <a:cubicBezTo>
                  <a:pt x="1593027" y="679099"/>
                  <a:pt x="1555658" y="716469"/>
                  <a:pt x="1555658" y="762569"/>
                </a:cubicBezTo>
                <a:lnTo>
                  <a:pt x="1555658" y="933425"/>
                </a:lnTo>
                <a:cubicBezTo>
                  <a:pt x="1555658" y="979525"/>
                  <a:pt x="1593027" y="1016894"/>
                  <a:pt x="1639127" y="1016894"/>
                </a:cubicBezTo>
                <a:lnTo>
                  <a:pt x="1786901" y="1016894"/>
                </a:lnTo>
                <a:cubicBezTo>
                  <a:pt x="1788767" y="1016894"/>
                  <a:pt x="1790281" y="1015382"/>
                  <a:pt x="1790281" y="1013516"/>
                </a:cubicBezTo>
                <a:lnTo>
                  <a:pt x="1790281" y="956629"/>
                </a:lnTo>
                <a:cubicBezTo>
                  <a:pt x="1790281" y="954763"/>
                  <a:pt x="1788767" y="953251"/>
                  <a:pt x="1786901" y="953251"/>
                </a:cubicBezTo>
                <a:lnTo>
                  <a:pt x="1639127" y="953251"/>
                </a:lnTo>
                <a:cubicBezTo>
                  <a:pt x="1630339" y="953251"/>
                  <a:pt x="1623216" y="946128"/>
                  <a:pt x="1623216" y="937340"/>
                </a:cubicBezTo>
                <a:lnTo>
                  <a:pt x="1623216" y="878840"/>
                </a:lnTo>
                <a:lnTo>
                  <a:pt x="1770990" y="878840"/>
                </a:lnTo>
                <a:cubicBezTo>
                  <a:pt x="1772856" y="878840"/>
                  <a:pt x="1774369" y="877328"/>
                  <a:pt x="1774369" y="875462"/>
                </a:cubicBezTo>
                <a:lnTo>
                  <a:pt x="1774369" y="818574"/>
                </a:lnTo>
                <a:cubicBezTo>
                  <a:pt x="1774369" y="816709"/>
                  <a:pt x="1772856" y="815197"/>
                  <a:pt x="1770990" y="815197"/>
                </a:cubicBezTo>
                <a:lnTo>
                  <a:pt x="1623216" y="815197"/>
                </a:lnTo>
                <a:lnTo>
                  <a:pt x="1623216" y="758654"/>
                </a:lnTo>
                <a:cubicBezTo>
                  <a:pt x="1623216" y="749866"/>
                  <a:pt x="1630339" y="742743"/>
                  <a:pt x="1639127" y="742743"/>
                </a:cubicBezTo>
                <a:lnTo>
                  <a:pt x="1786901" y="742743"/>
                </a:lnTo>
                <a:cubicBezTo>
                  <a:pt x="1788767" y="742743"/>
                  <a:pt x="1790281" y="741230"/>
                  <a:pt x="1790281" y="739366"/>
                </a:cubicBezTo>
                <a:lnTo>
                  <a:pt x="1790281" y="682477"/>
                </a:lnTo>
                <a:cubicBezTo>
                  <a:pt x="1790281" y="680612"/>
                  <a:pt x="1788767" y="679099"/>
                  <a:pt x="1786901" y="679099"/>
                </a:cubicBezTo>
                <a:close/>
                <a:moveTo>
                  <a:pt x="1269942" y="679099"/>
                </a:moveTo>
                <a:cubicBezTo>
                  <a:pt x="1268077" y="679099"/>
                  <a:pt x="1266565" y="680612"/>
                  <a:pt x="1266565" y="682478"/>
                </a:cubicBezTo>
                <a:lnTo>
                  <a:pt x="1266565" y="1013516"/>
                </a:lnTo>
                <a:cubicBezTo>
                  <a:pt x="1266565" y="1015382"/>
                  <a:pt x="1268077" y="1016894"/>
                  <a:pt x="1269942" y="1016894"/>
                </a:cubicBezTo>
                <a:lnTo>
                  <a:pt x="1330745" y="1016894"/>
                </a:lnTo>
                <a:cubicBezTo>
                  <a:pt x="1332611" y="1016894"/>
                  <a:pt x="1334123" y="1015382"/>
                  <a:pt x="1334123" y="1013516"/>
                </a:cubicBezTo>
                <a:lnTo>
                  <a:pt x="1334123" y="906781"/>
                </a:lnTo>
                <a:lnTo>
                  <a:pt x="1400228" y="907083"/>
                </a:lnTo>
                <a:lnTo>
                  <a:pt x="1467002" y="1014503"/>
                </a:lnTo>
                <a:cubicBezTo>
                  <a:pt x="1467927" y="1015990"/>
                  <a:pt x="1469554" y="1016894"/>
                  <a:pt x="1471307" y="1016894"/>
                </a:cubicBezTo>
                <a:lnTo>
                  <a:pt x="1535992" y="1016894"/>
                </a:lnTo>
                <a:cubicBezTo>
                  <a:pt x="1538641" y="1016894"/>
                  <a:pt x="1540259" y="1013984"/>
                  <a:pt x="1538861" y="1011733"/>
                </a:cubicBezTo>
                <a:lnTo>
                  <a:pt x="1467097" y="896288"/>
                </a:lnTo>
                <a:cubicBezTo>
                  <a:pt x="1506555" y="878029"/>
                  <a:pt x="1533808" y="837872"/>
                  <a:pt x="1533190" y="791395"/>
                </a:cubicBezTo>
                <a:cubicBezTo>
                  <a:pt x="1532357" y="728735"/>
                  <a:pt x="1479665" y="679099"/>
                  <a:pt x="1417002" y="679099"/>
                </a:cubicBezTo>
                <a:close/>
                <a:moveTo>
                  <a:pt x="519316" y="679099"/>
                </a:moveTo>
                <a:cubicBezTo>
                  <a:pt x="517450" y="679099"/>
                  <a:pt x="515938" y="680612"/>
                  <a:pt x="515938" y="682478"/>
                </a:cubicBezTo>
                <a:lnTo>
                  <a:pt x="515938" y="1013516"/>
                </a:lnTo>
                <a:cubicBezTo>
                  <a:pt x="515938" y="1015382"/>
                  <a:pt x="517450" y="1016894"/>
                  <a:pt x="519316" y="1016894"/>
                </a:cubicBezTo>
                <a:lnTo>
                  <a:pt x="580119" y="1016894"/>
                </a:lnTo>
                <a:cubicBezTo>
                  <a:pt x="581984" y="1016894"/>
                  <a:pt x="583496" y="1015382"/>
                  <a:pt x="583496" y="1013516"/>
                </a:cubicBezTo>
                <a:lnTo>
                  <a:pt x="583496" y="784845"/>
                </a:lnTo>
                <a:lnTo>
                  <a:pt x="674227" y="960597"/>
                </a:lnTo>
                <a:lnTo>
                  <a:pt x="712413" y="960597"/>
                </a:lnTo>
                <a:lnTo>
                  <a:pt x="803634" y="784845"/>
                </a:lnTo>
                <a:lnTo>
                  <a:pt x="803634" y="1013516"/>
                </a:lnTo>
                <a:cubicBezTo>
                  <a:pt x="803634" y="1015382"/>
                  <a:pt x="805146" y="1016894"/>
                  <a:pt x="807012" y="1016894"/>
                </a:cubicBezTo>
                <a:lnTo>
                  <a:pt x="867814" y="1016894"/>
                </a:lnTo>
                <a:cubicBezTo>
                  <a:pt x="869680" y="1016894"/>
                  <a:pt x="871192" y="1015382"/>
                  <a:pt x="871192" y="1013516"/>
                </a:cubicBezTo>
                <a:lnTo>
                  <a:pt x="871192" y="682478"/>
                </a:lnTo>
                <a:cubicBezTo>
                  <a:pt x="871192" y="680612"/>
                  <a:pt x="869680" y="679099"/>
                  <a:pt x="867814" y="679099"/>
                </a:cubicBezTo>
                <a:lnTo>
                  <a:pt x="791052" y="679099"/>
                </a:lnTo>
                <a:cubicBezTo>
                  <a:pt x="789158" y="679099"/>
                  <a:pt x="787423" y="680156"/>
                  <a:pt x="786551" y="681839"/>
                </a:cubicBezTo>
                <a:lnTo>
                  <a:pt x="693810" y="861154"/>
                </a:lnTo>
                <a:lnTo>
                  <a:pt x="601556" y="681848"/>
                </a:lnTo>
                <a:cubicBezTo>
                  <a:pt x="600688" y="680161"/>
                  <a:pt x="598949" y="679099"/>
                  <a:pt x="597051" y="679099"/>
                </a:cubicBezTo>
                <a:close/>
                <a:moveTo>
                  <a:pt x="1068878" y="674636"/>
                </a:moveTo>
                <a:cubicBezTo>
                  <a:pt x="973135" y="674636"/>
                  <a:pt x="895517" y="752252"/>
                  <a:pt x="895517" y="847997"/>
                </a:cubicBezTo>
                <a:cubicBezTo>
                  <a:pt x="895517" y="856102"/>
                  <a:pt x="896087" y="864074"/>
                  <a:pt x="897163" y="871884"/>
                </a:cubicBezTo>
                <a:lnTo>
                  <a:pt x="961920" y="871884"/>
                </a:lnTo>
                <a:cubicBezTo>
                  <a:pt x="960211" y="864190"/>
                  <a:pt x="959280" y="856204"/>
                  <a:pt x="959280" y="847997"/>
                </a:cubicBezTo>
                <a:cubicBezTo>
                  <a:pt x="959280" y="787467"/>
                  <a:pt x="1008349" y="738397"/>
                  <a:pt x="1068878" y="738397"/>
                </a:cubicBezTo>
                <a:cubicBezTo>
                  <a:pt x="1129410" y="738397"/>
                  <a:pt x="1178479" y="787467"/>
                  <a:pt x="1178479" y="847997"/>
                </a:cubicBezTo>
                <a:cubicBezTo>
                  <a:pt x="1178479" y="856204"/>
                  <a:pt x="1177548" y="864190"/>
                  <a:pt x="1175836" y="871884"/>
                </a:cubicBezTo>
                <a:lnTo>
                  <a:pt x="1240594" y="871884"/>
                </a:lnTo>
                <a:cubicBezTo>
                  <a:pt x="1241670" y="864074"/>
                  <a:pt x="1242240" y="856102"/>
                  <a:pt x="1242240" y="847997"/>
                </a:cubicBezTo>
                <a:cubicBezTo>
                  <a:pt x="1242240" y="752252"/>
                  <a:pt x="1164624" y="674636"/>
                  <a:pt x="1068878" y="674636"/>
                </a:cubicBezTo>
                <a:close/>
                <a:moveTo>
                  <a:pt x="1075294" y="544446"/>
                </a:moveTo>
                <a:lnTo>
                  <a:pt x="1090876" y="588594"/>
                </a:lnTo>
                <a:lnTo>
                  <a:pt x="1059711" y="588594"/>
                </a:lnTo>
                <a:close/>
                <a:moveTo>
                  <a:pt x="799860" y="538560"/>
                </a:moveTo>
                <a:cubicBezTo>
                  <a:pt x="820117" y="538560"/>
                  <a:pt x="835525" y="553968"/>
                  <a:pt x="835525" y="574571"/>
                </a:cubicBezTo>
                <a:cubicBezTo>
                  <a:pt x="835525" y="595174"/>
                  <a:pt x="820115" y="610583"/>
                  <a:pt x="799860" y="610583"/>
                </a:cubicBezTo>
                <a:cubicBezTo>
                  <a:pt x="779602" y="610583"/>
                  <a:pt x="764194" y="595173"/>
                  <a:pt x="764194" y="574571"/>
                </a:cubicBezTo>
                <a:cubicBezTo>
                  <a:pt x="764194" y="553969"/>
                  <a:pt x="779602" y="538560"/>
                  <a:pt x="799860" y="538560"/>
                </a:cubicBezTo>
                <a:close/>
                <a:moveTo>
                  <a:pt x="1061464" y="514840"/>
                </a:moveTo>
                <a:cubicBezTo>
                  <a:pt x="1060409" y="514840"/>
                  <a:pt x="1059467" y="515493"/>
                  <a:pt x="1059097" y="516480"/>
                </a:cubicBezTo>
                <a:lnTo>
                  <a:pt x="1015512" y="632593"/>
                </a:lnTo>
                <a:cubicBezTo>
                  <a:pt x="1015201" y="633420"/>
                  <a:pt x="1015812" y="634302"/>
                  <a:pt x="1016695" y="634302"/>
                </a:cubicBezTo>
                <a:lnTo>
                  <a:pt x="1041825" y="634302"/>
                </a:lnTo>
                <a:cubicBezTo>
                  <a:pt x="1042896" y="634302"/>
                  <a:pt x="1043849" y="633628"/>
                  <a:pt x="1044208" y="632620"/>
                </a:cubicBezTo>
                <a:lnTo>
                  <a:pt x="1051055" y="613353"/>
                </a:lnTo>
                <a:lnTo>
                  <a:pt x="1099532" y="613353"/>
                </a:lnTo>
                <a:lnTo>
                  <a:pt x="1106379" y="632620"/>
                </a:lnTo>
                <a:cubicBezTo>
                  <a:pt x="1106738" y="633628"/>
                  <a:pt x="1107691" y="634302"/>
                  <a:pt x="1108762" y="634302"/>
                </a:cubicBezTo>
                <a:lnTo>
                  <a:pt x="1134583" y="634302"/>
                </a:lnTo>
                <a:cubicBezTo>
                  <a:pt x="1135465" y="634302"/>
                  <a:pt x="1136077" y="633419"/>
                  <a:pt x="1135766" y="632592"/>
                </a:cubicBezTo>
                <a:lnTo>
                  <a:pt x="1092012" y="516477"/>
                </a:lnTo>
                <a:cubicBezTo>
                  <a:pt x="1091641" y="515492"/>
                  <a:pt x="1090698" y="514840"/>
                  <a:pt x="1089646" y="514840"/>
                </a:cubicBezTo>
                <a:close/>
                <a:moveTo>
                  <a:pt x="877639" y="514840"/>
                </a:moveTo>
                <a:cubicBezTo>
                  <a:pt x="876942" y="514840"/>
                  <a:pt x="876376" y="515406"/>
                  <a:pt x="876376" y="516104"/>
                </a:cubicBezTo>
                <a:lnTo>
                  <a:pt x="876376" y="633038"/>
                </a:lnTo>
                <a:cubicBezTo>
                  <a:pt x="876376" y="633736"/>
                  <a:pt x="876942" y="634302"/>
                  <a:pt x="877639" y="634302"/>
                </a:cubicBezTo>
                <a:lnTo>
                  <a:pt x="901946" y="634302"/>
                </a:lnTo>
                <a:cubicBezTo>
                  <a:pt x="902646" y="634302"/>
                  <a:pt x="903210" y="633736"/>
                  <a:pt x="903210" y="633038"/>
                </a:cubicBezTo>
                <a:lnTo>
                  <a:pt x="903210" y="557604"/>
                </a:lnTo>
                <a:lnTo>
                  <a:pt x="933335" y="614218"/>
                </a:lnTo>
                <a:lnTo>
                  <a:pt x="948571" y="614218"/>
                </a:lnTo>
                <a:lnTo>
                  <a:pt x="978696" y="557604"/>
                </a:lnTo>
                <a:lnTo>
                  <a:pt x="978696" y="633038"/>
                </a:lnTo>
                <a:cubicBezTo>
                  <a:pt x="978696" y="633736"/>
                  <a:pt x="979262" y="634302"/>
                  <a:pt x="979960" y="634302"/>
                </a:cubicBezTo>
                <a:lnTo>
                  <a:pt x="1004267" y="634302"/>
                </a:lnTo>
                <a:cubicBezTo>
                  <a:pt x="1004966" y="634302"/>
                  <a:pt x="1005532" y="633736"/>
                  <a:pt x="1005532" y="633038"/>
                </a:cubicBezTo>
                <a:lnTo>
                  <a:pt x="1005532" y="516104"/>
                </a:lnTo>
                <a:cubicBezTo>
                  <a:pt x="1005532" y="515406"/>
                  <a:pt x="1004966" y="514840"/>
                  <a:pt x="1004267" y="514840"/>
                </a:cubicBezTo>
                <a:lnTo>
                  <a:pt x="974321" y="514840"/>
                </a:lnTo>
                <a:cubicBezTo>
                  <a:pt x="973390" y="514840"/>
                  <a:pt x="972534" y="515352"/>
                  <a:pt x="972094" y="516173"/>
                </a:cubicBezTo>
                <a:lnTo>
                  <a:pt x="941126" y="573878"/>
                </a:lnTo>
                <a:lnTo>
                  <a:pt x="910330" y="516178"/>
                </a:lnTo>
                <a:cubicBezTo>
                  <a:pt x="909891" y="515354"/>
                  <a:pt x="909034" y="514840"/>
                  <a:pt x="908101" y="514840"/>
                </a:cubicBezTo>
                <a:close/>
                <a:moveTo>
                  <a:pt x="622806" y="514840"/>
                </a:moveTo>
                <a:cubicBezTo>
                  <a:pt x="622108" y="514840"/>
                  <a:pt x="621542" y="515406"/>
                  <a:pt x="621542" y="516104"/>
                </a:cubicBezTo>
                <a:lnTo>
                  <a:pt x="621542" y="633038"/>
                </a:lnTo>
                <a:cubicBezTo>
                  <a:pt x="621542" y="633736"/>
                  <a:pt x="622108" y="634302"/>
                  <a:pt x="622806" y="634302"/>
                </a:cubicBezTo>
                <a:lnTo>
                  <a:pt x="647113" y="634302"/>
                </a:lnTo>
                <a:cubicBezTo>
                  <a:pt x="647811" y="634302"/>
                  <a:pt x="648377" y="633736"/>
                  <a:pt x="648377" y="633038"/>
                </a:cubicBezTo>
                <a:lnTo>
                  <a:pt x="648377" y="586863"/>
                </a:lnTo>
                <a:lnTo>
                  <a:pt x="696335" y="586863"/>
                </a:lnTo>
                <a:lnTo>
                  <a:pt x="696335" y="633038"/>
                </a:lnTo>
                <a:cubicBezTo>
                  <a:pt x="696335" y="633736"/>
                  <a:pt x="696901" y="634302"/>
                  <a:pt x="697598" y="634302"/>
                </a:cubicBezTo>
                <a:lnTo>
                  <a:pt x="721905" y="634302"/>
                </a:lnTo>
                <a:cubicBezTo>
                  <a:pt x="722605" y="634302"/>
                  <a:pt x="723171" y="633736"/>
                  <a:pt x="723171" y="633038"/>
                </a:cubicBezTo>
                <a:lnTo>
                  <a:pt x="723171" y="516104"/>
                </a:lnTo>
                <a:cubicBezTo>
                  <a:pt x="723171" y="515406"/>
                  <a:pt x="722605" y="514840"/>
                  <a:pt x="721905" y="514840"/>
                </a:cubicBezTo>
                <a:lnTo>
                  <a:pt x="697598" y="514840"/>
                </a:lnTo>
                <a:cubicBezTo>
                  <a:pt x="696901" y="514840"/>
                  <a:pt x="696335" y="515406"/>
                  <a:pt x="696335" y="516104"/>
                </a:cubicBezTo>
                <a:lnTo>
                  <a:pt x="696335" y="561586"/>
                </a:lnTo>
                <a:lnTo>
                  <a:pt x="648377" y="561586"/>
                </a:lnTo>
                <a:lnTo>
                  <a:pt x="648377" y="516104"/>
                </a:lnTo>
                <a:cubicBezTo>
                  <a:pt x="648377" y="515406"/>
                  <a:pt x="647811" y="514840"/>
                  <a:pt x="647113" y="514840"/>
                </a:cubicBezTo>
                <a:close/>
                <a:moveTo>
                  <a:pt x="517202" y="514840"/>
                </a:moveTo>
                <a:cubicBezTo>
                  <a:pt x="516504" y="514840"/>
                  <a:pt x="515938" y="515406"/>
                  <a:pt x="515938" y="516104"/>
                </a:cubicBezTo>
                <a:lnTo>
                  <a:pt x="515938" y="538854"/>
                </a:lnTo>
                <a:cubicBezTo>
                  <a:pt x="515938" y="539552"/>
                  <a:pt x="516504" y="540118"/>
                  <a:pt x="517202" y="540118"/>
                </a:cubicBezTo>
                <a:lnTo>
                  <a:pt x="549180" y="540118"/>
                </a:lnTo>
                <a:lnTo>
                  <a:pt x="549180" y="633038"/>
                </a:lnTo>
                <a:cubicBezTo>
                  <a:pt x="549180" y="633736"/>
                  <a:pt x="549746" y="634302"/>
                  <a:pt x="550444" y="634302"/>
                </a:cubicBezTo>
                <a:lnTo>
                  <a:pt x="574751" y="634302"/>
                </a:lnTo>
                <a:cubicBezTo>
                  <a:pt x="575449" y="634302"/>
                  <a:pt x="576015" y="633736"/>
                  <a:pt x="576015" y="633038"/>
                </a:cubicBezTo>
                <a:lnTo>
                  <a:pt x="576015" y="540118"/>
                </a:lnTo>
                <a:lnTo>
                  <a:pt x="607992" y="540118"/>
                </a:lnTo>
                <a:cubicBezTo>
                  <a:pt x="608691" y="540118"/>
                  <a:pt x="609257" y="539552"/>
                  <a:pt x="609257" y="538854"/>
                </a:cubicBezTo>
                <a:lnTo>
                  <a:pt x="609257" y="516104"/>
                </a:lnTo>
                <a:cubicBezTo>
                  <a:pt x="609257" y="515406"/>
                  <a:pt x="608691" y="514840"/>
                  <a:pt x="607993" y="514840"/>
                </a:cubicBezTo>
                <a:close/>
                <a:moveTo>
                  <a:pt x="1185521" y="512763"/>
                </a:moveTo>
                <a:cubicBezTo>
                  <a:pt x="1157993" y="512763"/>
                  <a:pt x="1139467" y="526959"/>
                  <a:pt x="1139467" y="548428"/>
                </a:cubicBezTo>
                <a:cubicBezTo>
                  <a:pt x="1139467" y="569550"/>
                  <a:pt x="1157299" y="580804"/>
                  <a:pt x="1181193" y="586517"/>
                </a:cubicBezTo>
                <a:cubicBezTo>
                  <a:pt x="1193831" y="589633"/>
                  <a:pt x="1205257" y="592403"/>
                  <a:pt x="1205257" y="600714"/>
                </a:cubicBezTo>
                <a:cubicBezTo>
                  <a:pt x="1205257" y="607813"/>
                  <a:pt x="1196081" y="612487"/>
                  <a:pt x="1185347" y="612487"/>
                </a:cubicBezTo>
                <a:cubicBezTo>
                  <a:pt x="1173158" y="612487"/>
                  <a:pt x="1159359" y="606690"/>
                  <a:pt x="1149696" y="598202"/>
                </a:cubicBezTo>
                <a:cubicBezTo>
                  <a:pt x="1149126" y="597702"/>
                  <a:pt x="1148269" y="597804"/>
                  <a:pt x="1147843" y="598432"/>
                </a:cubicBezTo>
                <a:lnTo>
                  <a:pt x="1135429" y="616740"/>
                </a:lnTo>
                <a:cubicBezTo>
                  <a:pt x="1135068" y="617275"/>
                  <a:pt x="1135149" y="618004"/>
                  <a:pt x="1135636" y="618428"/>
                </a:cubicBezTo>
                <a:cubicBezTo>
                  <a:pt x="1148137" y="629263"/>
                  <a:pt x="1167408" y="636379"/>
                  <a:pt x="1185521" y="636379"/>
                </a:cubicBezTo>
                <a:cubicBezTo>
                  <a:pt x="1212183" y="636379"/>
                  <a:pt x="1232785" y="621490"/>
                  <a:pt x="1232785" y="599502"/>
                </a:cubicBezTo>
                <a:cubicBezTo>
                  <a:pt x="1232785" y="571628"/>
                  <a:pt x="1199371" y="563318"/>
                  <a:pt x="1188810" y="561066"/>
                </a:cubicBezTo>
                <a:cubicBezTo>
                  <a:pt x="1177903" y="558816"/>
                  <a:pt x="1166996" y="555180"/>
                  <a:pt x="1166996" y="547389"/>
                </a:cubicBezTo>
                <a:cubicBezTo>
                  <a:pt x="1166996" y="541156"/>
                  <a:pt x="1174612" y="536655"/>
                  <a:pt x="1185347" y="536655"/>
                </a:cubicBezTo>
                <a:cubicBezTo>
                  <a:pt x="1196022" y="536655"/>
                  <a:pt x="1207164" y="540861"/>
                  <a:pt x="1214192" y="546909"/>
                </a:cubicBezTo>
                <a:cubicBezTo>
                  <a:pt x="1214787" y="547420"/>
                  <a:pt x="1215673" y="547296"/>
                  <a:pt x="1216082" y="546626"/>
                </a:cubicBezTo>
                <a:lnTo>
                  <a:pt x="1227215" y="528382"/>
                </a:lnTo>
                <a:cubicBezTo>
                  <a:pt x="1227533" y="527859"/>
                  <a:pt x="1227456" y="527178"/>
                  <a:pt x="1227003" y="526766"/>
                </a:cubicBezTo>
                <a:cubicBezTo>
                  <a:pt x="1218082" y="518649"/>
                  <a:pt x="1203355" y="512763"/>
                  <a:pt x="1185521" y="512763"/>
                </a:cubicBezTo>
                <a:close/>
                <a:moveTo>
                  <a:pt x="799860" y="512763"/>
                </a:moveTo>
                <a:cubicBezTo>
                  <a:pt x="763847" y="512763"/>
                  <a:pt x="736666" y="539425"/>
                  <a:pt x="736666" y="574571"/>
                </a:cubicBezTo>
                <a:cubicBezTo>
                  <a:pt x="736666" y="609717"/>
                  <a:pt x="763847" y="636379"/>
                  <a:pt x="799860" y="636379"/>
                </a:cubicBezTo>
                <a:cubicBezTo>
                  <a:pt x="835697" y="636379"/>
                  <a:pt x="863053" y="609717"/>
                  <a:pt x="863053" y="574571"/>
                </a:cubicBezTo>
                <a:cubicBezTo>
                  <a:pt x="863053" y="539425"/>
                  <a:pt x="835697" y="512763"/>
                  <a:pt x="799860" y="5127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58170"/>
                </a:lnTo>
                <a:lnTo>
                  <a:pt x="5354778" y="6358170"/>
                </a:lnTo>
                <a:cubicBezTo>
                  <a:pt x="5420407" y="6116818"/>
                  <a:pt x="5455957" y="5861806"/>
                  <a:pt x="5455957" y="5599507"/>
                </a:cubicBezTo>
                <a:cubicBezTo>
                  <a:pt x="5455957" y="4010231"/>
                  <a:pt x="4167066" y="2722417"/>
                  <a:pt x="2577373" y="2722417"/>
                </a:cubicBezTo>
                <a:cubicBezTo>
                  <a:pt x="1483832" y="2722417"/>
                  <a:pt x="532898" y="3331111"/>
                  <a:pt x="45356" y="4227981"/>
                </a:cubicBezTo>
                <a:lnTo>
                  <a:pt x="0" y="4322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440000" anchor="t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eerst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afbeelding</a:t>
            </a:r>
            <a:r>
              <a:rPr lang="en-GB"/>
              <a:t> </a:t>
            </a:r>
            <a:r>
              <a:rPr lang="en-GB" err="1"/>
              <a:t>voordat</a:t>
            </a:r>
            <a:r>
              <a:rPr lang="en-GB"/>
              <a:t> je de </a:t>
            </a:r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invult</a:t>
            </a:r>
            <a:r>
              <a:rPr lang="en-GB"/>
              <a:t>.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B152DDB2-B7AF-F076-4764-CFB5ED0B26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397819"/>
            <a:ext cx="4194959" cy="752514"/>
          </a:xfrm>
        </p:spPr>
        <p:txBody>
          <a:bodyPr wrap="square" lIns="108000" rIns="0" bIns="0" anchor="b">
            <a:sp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/>
              <a:t>Korte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905D50E6-C455-3BD2-FB90-1941D47E4A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5162202"/>
            <a:ext cx="4203307" cy="513405"/>
          </a:xfrm>
          <a:prstGeom prst="rect">
            <a:avLst/>
          </a:prstGeom>
        </p:spPr>
        <p:txBody>
          <a:bodyPr wrap="square" lIns="108000" tIns="36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398D7-85A0-281A-1B38-7B6FC712C81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E650058-07E5-4376-B89F-7397C1A151CF}" type="datetime4">
              <a:rPr lang="nl-NL" smtClean="0"/>
              <a:t>20 juni 2023</a:t>
            </a:fld>
            <a:endParaRPr lang="en-B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F13D48-EF81-B977-EAD2-065D28F89F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FBA262-B5EE-1B59-329C-4678FB3405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6714555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920969-F1FE-400E-A280-734045BEF3C0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980862"/>
      </p:ext>
    </p:extLst>
  </p:cSld>
  <p:clrMapOvr>
    <a:masterClrMapping/>
  </p:clrMapOvr>
  <p:transition>
    <p:zo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294B1EA-C359-E80E-E512-45251D3176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752" y="0"/>
            <a:ext cx="11240247" cy="634922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6828E65-EF47-9D79-C8FF-4DCA2323B57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3AEB6-A383-92D6-01E5-872534A72A0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6BF3948-9DE7-451D-80FE-FDE2AF8F9725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5C565-F191-4A65-6899-91BC417C5F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CD1A3F-7B5E-E44D-1F76-D31283A60F6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46B43D23-71AD-EACB-C04F-39C550A0C9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457450"/>
            <a:ext cx="11160123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745D4F25-4C23-E0DA-5C7A-D665FC991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4045577"/>
            <a:ext cx="11160123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9853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9DA376B0-7373-A672-75C0-6A9DD58A7E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4772" r="4772"/>
          <a:stretch/>
        </p:blipFill>
        <p:spPr>
          <a:xfrm rot="16200000">
            <a:off x="1828616" y="1985677"/>
            <a:ext cx="6858003" cy="2886641"/>
          </a:xfrm>
          <a:prstGeom prst="rect">
            <a:avLst/>
          </a:prstGeom>
        </p:spPr>
      </p:pic>
      <p:sp>
        <p:nvSpPr>
          <p:cNvPr id="7" name="Picture Placeholder 16">
            <a:extLst>
              <a:ext uri="{FF2B5EF4-FFF2-40B4-BE49-F238E27FC236}">
                <a16:creationId xmlns:a16="http://schemas.microsoft.com/office/drawing/2014/main" id="{C5046157-E67B-1EF1-7706-FE384D3A586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00939" y="0"/>
            <a:ext cx="4975124" cy="6858000"/>
          </a:xfrm>
          <a:custGeom>
            <a:avLst/>
            <a:gdLst>
              <a:gd name="connsiteX0" fmla="*/ 0 w 4975124"/>
              <a:gd name="connsiteY0" fmla="*/ 0 h 6858000"/>
              <a:gd name="connsiteX1" fmla="*/ 2973934 w 4975124"/>
              <a:gd name="connsiteY1" fmla="*/ 0 h 6858000"/>
              <a:gd name="connsiteX2" fmla="*/ 4975124 w 4975124"/>
              <a:gd name="connsiteY2" fmla="*/ 3429000 h 6858000"/>
              <a:gd name="connsiteX3" fmla="*/ 2973921 w 4975124"/>
              <a:gd name="connsiteY3" fmla="*/ 6858000 h 6858000"/>
              <a:gd name="connsiteX4" fmla="*/ 0 w 497512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5124" h="6858000">
                <a:moveTo>
                  <a:pt x="0" y="0"/>
                </a:moveTo>
                <a:lnTo>
                  <a:pt x="2973934" y="0"/>
                </a:lnTo>
                <a:cubicBezTo>
                  <a:pt x="4168712" y="675945"/>
                  <a:pt x="4975124" y="1958289"/>
                  <a:pt x="4975124" y="3429000"/>
                </a:cubicBezTo>
                <a:cubicBezTo>
                  <a:pt x="4975124" y="4899711"/>
                  <a:pt x="4168712" y="6182055"/>
                  <a:pt x="2973921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C1DFA2F-C6C6-2C70-06EA-2246E40CAF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8E22C-FFF2-3701-8996-85A1626EFA7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6364895-8EE9-43B9-883C-846E690884E9}" type="datetime4">
              <a:rPr lang="nl-NL" smtClean="0"/>
              <a:t>20 juni 2023</a:t>
            </a:fld>
            <a:endParaRPr lang="en-B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4101B7-F82C-912D-3F30-FE5B5CFD8B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F396BB-FDC4-01A7-AC35-6F7FF0CBB63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C038C994-DC00-C844-899F-D3660EF75B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2278775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F46F2F8C-4C33-47BC-7977-F025A7A824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9" y="3866902"/>
            <a:ext cx="5580062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2112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8179735B-DFCA-D124-198E-05FA8E2CF2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537CA77-3745-5EBE-585A-902AE689ECC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844843D0-76E4-9010-69F1-880E1461706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57DEAAA-9169-43F6-98EA-FAEFD7E6398F}" type="datetime4">
              <a:rPr lang="nl-NL" smtClean="0"/>
              <a:t>20 juni 2023</a:t>
            </a:fld>
            <a:endParaRPr lang="en-B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B642950-FFB1-F46B-DDCF-2611D940D14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12507B5-06FF-0037-2375-2D5C7C9545C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65DC67D-5DCD-A9DD-7F5C-743F9CFD724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1" cy="4391823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2" name="Title 8">
            <a:extLst>
              <a:ext uri="{FF2B5EF4-FFF2-40B4-BE49-F238E27FC236}">
                <a16:creationId xmlns:a16="http://schemas.microsoft.com/office/drawing/2014/main" id="{C7D1E8C1-13EB-D4BB-EFD2-7B7A3C2A77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40" y="2949667"/>
            <a:ext cx="5580062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D4C4E4-7DE4-06A2-244F-5CC6B54E285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5939" y="4537794"/>
            <a:ext cx="8640761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4219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F481C1C3-3BCD-6737-872A-E43678CDBB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7427776" y="1604866"/>
            <a:ext cx="5842800" cy="3685648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58A2B2E9-7A2E-EA50-CBBE-56D4A955C0C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6400" y="623490"/>
            <a:ext cx="2159683" cy="56484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FE1C7CCF-738D-5AA5-7E62-F47408B1E1C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29600" y="624480"/>
            <a:ext cx="2149200" cy="5646421"/>
          </a:xfrm>
          <a:prstGeom prst="rect">
            <a:avLst/>
          </a:prstGeom>
        </p:spPr>
      </p:pic>
      <p:sp>
        <p:nvSpPr>
          <p:cNvPr id="4" name="Picture Placeholder 19">
            <a:extLst>
              <a:ext uri="{FF2B5EF4-FFF2-40B4-BE49-F238E27FC236}">
                <a16:creationId xmlns:a16="http://schemas.microsoft.com/office/drawing/2014/main" id="{D02E6F61-F748-5159-AF09-4CFA7D0DC12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00278" y="526290"/>
            <a:ext cx="3691722" cy="5842800"/>
          </a:xfrm>
          <a:custGeom>
            <a:avLst/>
            <a:gdLst>
              <a:gd name="connsiteX0" fmla="*/ 2921400 w 3691722"/>
              <a:gd name="connsiteY0" fmla="*/ 0 h 5842800"/>
              <a:gd name="connsiteX1" fmla="*/ 3691722 w 3691722"/>
              <a:gd name="connsiteY1" fmla="*/ 102859 h 5842800"/>
              <a:gd name="connsiteX2" fmla="*/ 3691722 w 3691722"/>
              <a:gd name="connsiteY2" fmla="*/ 5739941 h 5842800"/>
              <a:gd name="connsiteX3" fmla="*/ 2921400 w 3691722"/>
              <a:gd name="connsiteY3" fmla="*/ 5842800 h 5842800"/>
              <a:gd name="connsiteX4" fmla="*/ 0 w 3691722"/>
              <a:gd name="connsiteY4" fmla="*/ 2921400 h 5842800"/>
              <a:gd name="connsiteX5" fmla="*/ 2921400 w 3691722"/>
              <a:gd name="connsiteY5" fmla="*/ 0 h 584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91722" h="5842800">
                <a:moveTo>
                  <a:pt x="2921400" y="0"/>
                </a:moveTo>
                <a:cubicBezTo>
                  <a:pt x="3188061" y="0"/>
                  <a:pt x="3446286" y="35933"/>
                  <a:pt x="3691722" y="102859"/>
                </a:cubicBezTo>
                <a:lnTo>
                  <a:pt x="3691722" y="5739941"/>
                </a:lnTo>
                <a:cubicBezTo>
                  <a:pt x="3446286" y="5806867"/>
                  <a:pt x="3188061" y="5842800"/>
                  <a:pt x="2921400" y="5842800"/>
                </a:cubicBezTo>
                <a:cubicBezTo>
                  <a:pt x="1307949" y="5842800"/>
                  <a:pt x="0" y="4534839"/>
                  <a:pt x="0" y="2921400"/>
                </a:cubicBezTo>
                <a:cubicBezTo>
                  <a:pt x="0" y="1307962"/>
                  <a:pt x="1307949" y="0"/>
                  <a:pt x="2921400" y="0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F66F28C-0BB1-7E17-4535-D4951B0E6AB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82991B6-7382-652D-2186-F1AA7166BF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8C268CB-3DBD-4B05-A9BD-9D7E54202419}" type="datetime4">
              <a:rPr lang="nl-NL" smtClean="0"/>
              <a:t>20 juni 2023</a:t>
            </a:fld>
            <a:endParaRPr lang="en-BE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B9C94B95-E1F5-FF60-C6FA-7B71C80ACA9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A687276-EBCF-B898-2F58-E5EBA9B03E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7B6CB02A-6C06-3A91-9D99-A43E43406A0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2029393"/>
            <a:ext cx="7446325" cy="1588127"/>
          </a:xfrm>
          <a:prstGeom prst="rect">
            <a:avLst/>
          </a:prstGeom>
        </p:spPr>
        <p:txBody>
          <a:bodyPr lIns="0" rIns="0" anchor="b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Korte of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AC11A279-6B85-9340-070F-DD7F56D77ED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5938" y="3617520"/>
            <a:ext cx="7446325" cy="586108"/>
          </a:xfrm>
          <a:prstGeom prst="rect">
            <a:avLst/>
          </a:prstGeom>
        </p:spPr>
        <p:txBody>
          <a:bodyPr wrap="square" lIns="0" tIns="108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368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90D358D4-E33B-1EC4-3BC2-A9185D93C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A0F71F-AA82-490F-2299-6199D83A747C}"/>
              </a:ext>
            </a:extLst>
          </p:cNvPr>
          <p:cNvSpPr/>
          <p:nvPr userDrawn="1"/>
        </p:nvSpPr>
        <p:spPr>
          <a:xfrm>
            <a:off x="0" y="0"/>
            <a:ext cx="12180559" cy="254789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E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7FCBFD9-CA1F-2F98-39D5-9E610BEA156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0979 w 12192000"/>
              <a:gd name="connsiteY0" fmla="*/ 919656 h 6858000"/>
              <a:gd name="connsiteX1" fmla="*/ 1068878 w 12192000"/>
              <a:gd name="connsiteY1" fmla="*/ 1021359 h 6858000"/>
              <a:gd name="connsiteX2" fmla="*/ 1226778 w 12192000"/>
              <a:gd name="connsiteY2" fmla="*/ 919656 h 6858000"/>
              <a:gd name="connsiteX3" fmla="*/ 1334123 w 12192000"/>
              <a:gd name="connsiteY3" fmla="*/ 742743 h 6858000"/>
              <a:gd name="connsiteX4" fmla="*/ 1419360 w 12192000"/>
              <a:gd name="connsiteY4" fmla="*/ 742743 h 6858000"/>
              <a:gd name="connsiteX5" fmla="*/ 1469558 w 12192000"/>
              <a:gd name="connsiteY5" fmla="*/ 792941 h 6858000"/>
              <a:gd name="connsiteX6" fmla="*/ 1419360 w 12192000"/>
              <a:gd name="connsiteY6" fmla="*/ 843138 h 6858000"/>
              <a:gd name="connsiteX7" fmla="*/ 1334123 w 12192000"/>
              <a:gd name="connsiteY7" fmla="*/ 843138 h 6858000"/>
              <a:gd name="connsiteX8" fmla="*/ 1639127 w 12192000"/>
              <a:gd name="connsiteY8" fmla="*/ 679099 h 6858000"/>
              <a:gd name="connsiteX9" fmla="*/ 1555658 w 12192000"/>
              <a:gd name="connsiteY9" fmla="*/ 762569 h 6858000"/>
              <a:gd name="connsiteX10" fmla="*/ 1555658 w 12192000"/>
              <a:gd name="connsiteY10" fmla="*/ 933425 h 6858000"/>
              <a:gd name="connsiteX11" fmla="*/ 1639127 w 12192000"/>
              <a:gd name="connsiteY11" fmla="*/ 1016894 h 6858000"/>
              <a:gd name="connsiteX12" fmla="*/ 1786901 w 12192000"/>
              <a:gd name="connsiteY12" fmla="*/ 1016894 h 6858000"/>
              <a:gd name="connsiteX13" fmla="*/ 1790281 w 12192000"/>
              <a:gd name="connsiteY13" fmla="*/ 1013516 h 6858000"/>
              <a:gd name="connsiteX14" fmla="*/ 1790281 w 12192000"/>
              <a:gd name="connsiteY14" fmla="*/ 956629 h 6858000"/>
              <a:gd name="connsiteX15" fmla="*/ 1786901 w 12192000"/>
              <a:gd name="connsiteY15" fmla="*/ 953251 h 6858000"/>
              <a:gd name="connsiteX16" fmla="*/ 1639127 w 12192000"/>
              <a:gd name="connsiteY16" fmla="*/ 953251 h 6858000"/>
              <a:gd name="connsiteX17" fmla="*/ 1623216 w 12192000"/>
              <a:gd name="connsiteY17" fmla="*/ 937340 h 6858000"/>
              <a:gd name="connsiteX18" fmla="*/ 1623216 w 12192000"/>
              <a:gd name="connsiteY18" fmla="*/ 878840 h 6858000"/>
              <a:gd name="connsiteX19" fmla="*/ 1770990 w 12192000"/>
              <a:gd name="connsiteY19" fmla="*/ 878840 h 6858000"/>
              <a:gd name="connsiteX20" fmla="*/ 1774369 w 12192000"/>
              <a:gd name="connsiteY20" fmla="*/ 875462 h 6858000"/>
              <a:gd name="connsiteX21" fmla="*/ 1774369 w 12192000"/>
              <a:gd name="connsiteY21" fmla="*/ 818574 h 6858000"/>
              <a:gd name="connsiteX22" fmla="*/ 1770990 w 12192000"/>
              <a:gd name="connsiteY22" fmla="*/ 815197 h 6858000"/>
              <a:gd name="connsiteX23" fmla="*/ 1623216 w 12192000"/>
              <a:gd name="connsiteY23" fmla="*/ 815197 h 6858000"/>
              <a:gd name="connsiteX24" fmla="*/ 1623216 w 12192000"/>
              <a:gd name="connsiteY24" fmla="*/ 758654 h 6858000"/>
              <a:gd name="connsiteX25" fmla="*/ 1639127 w 12192000"/>
              <a:gd name="connsiteY25" fmla="*/ 742743 h 6858000"/>
              <a:gd name="connsiteX26" fmla="*/ 1786901 w 12192000"/>
              <a:gd name="connsiteY26" fmla="*/ 742743 h 6858000"/>
              <a:gd name="connsiteX27" fmla="*/ 1790281 w 12192000"/>
              <a:gd name="connsiteY27" fmla="*/ 739366 h 6858000"/>
              <a:gd name="connsiteX28" fmla="*/ 1790281 w 12192000"/>
              <a:gd name="connsiteY28" fmla="*/ 682477 h 6858000"/>
              <a:gd name="connsiteX29" fmla="*/ 1786901 w 12192000"/>
              <a:gd name="connsiteY29" fmla="*/ 679099 h 6858000"/>
              <a:gd name="connsiteX30" fmla="*/ 1269942 w 12192000"/>
              <a:gd name="connsiteY30" fmla="*/ 679099 h 6858000"/>
              <a:gd name="connsiteX31" fmla="*/ 1266565 w 12192000"/>
              <a:gd name="connsiteY31" fmla="*/ 682478 h 6858000"/>
              <a:gd name="connsiteX32" fmla="*/ 1266565 w 12192000"/>
              <a:gd name="connsiteY32" fmla="*/ 1013516 h 6858000"/>
              <a:gd name="connsiteX33" fmla="*/ 1269942 w 12192000"/>
              <a:gd name="connsiteY33" fmla="*/ 1016894 h 6858000"/>
              <a:gd name="connsiteX34" fmla="*/ 1330745 w 12192000"/>
              <a:gd name="connsiteY34" fmla="*/ 1016894 h 6858000"/>
              <a:gd name="connsiteX35" fmla="*/ 1334123 w 12192000"/>
              <a:gd name="connsiteY35" fmla="*/ 1013516 h 6858000"/>
              <a:gd name="connsiteX36" fmla="*/ 1334123 w 12192000"/>
              <a:gd name="connsiteY36" fmla="*/ 906781 h 6858000"/>
              <a:gd name="connsiteX37" fmla="*/ 1400228 w 12192000"/>
              <a:gd name="connsiteY37" fmla="*/ 907083 h 6858000"/>
              <a:gd name="connsiteX38" fmla="*/ 1467002 w 12192000"/>
              <a:gd name="connsiteY38" fmla="*/ 1014503 h 6858000"/>
              <a:gd name="connsiteX39" fmla="*/ 1471307 w 12192000"/>
              <a:gd name="connsiteY39" fmla="*/ 1016894 h 6858000"/>
              <a:gd name="connsiteX40" fmla="*/ 1535992 w 12192000"/>
              <a:gd name="connsiteY40" fmla="*/ 1016894 h 6858000"/>
              <a:gd name="connsiteX41" fmla="*/ 1538861 w 12192000"/>
              <a:gd name="connsiteY41" fmla="*/ 1011733 h 6858000"/>
              <a:gd name="connsiteX42" fmla="*/ 1467097 w 12192000"/>
              <a:gd name="connsiteY42" fmla="*/ 896288 h 6858000"/>
              <a:gd name="connsiteX43" fmla="*/ 1533190 w 12192000"/>
              <a:gd name="connsiteY43" fmla="*/ 791395 h 6858000"/>
              <a:gd name="connsiteX44" fmla="*/ 1417002 w 12192000"/>
              <a:gd name="connsiteY44" fmla="*/ 679099 h 6858000"/>
              <a:gd name="connsiteX45" fmla="*/ 519316 w 12192000"/>
              <a:gd name="connsiteY45" fmla="*/ 679099 h 6858000"/>
              <a:gd name="connsiteX46" fmla="*/ 515938 w 12192000"/>
              <a:gd name="connsiteY46" fmla="*/ 682478 h 6858000"/>
              <a:gd name="connsiteX47" fmla="*/ 515938 w 12192000"/>
              <a:gd name="connsiteY47" fmla="*/ 1013516 h 6858000"/>
              <a:gd name="connsiteX48" fmla="*/ 519316 w 12192000"/>
              <a:gd name="connsiteY48" fmla="*/ 1016894 h 6858000"/>
              <a:gd name="connsiteX49" fmla="*/ 580119 w 12192000"/>
              <a:gd name="connsiteY49" fmla="*/ 1016894 h 6858000"/>
              <a:gd name="connsiteX50" fmla="*/ 583496 w 12192000"/>
              <a:gd name="connsiteY50" fmla="*/ 1013516 h 6858000"/>
              <a:gd name="connsiteX51" fmla="*/ 583496 w 12192000"/>
              <a:gd name="connsiteY51" fmla="*/ 784845 h 6858000"/>
              <a:gd name="connsiteX52" fmla="*/ 674227 w 12192000"/>
              <a:gd name="connsiteY52" fmla="*/ 960597 h 6858000"/>
              <a:gd name="connsiteX53" fmla="*/ 712413 w 12192000"/>
              <a:gd name="connsiteY53" fmla="*/ 960597 h 6858000"/>
              <a:gd name="connsiteX54" fmla="*/ 803634 w 12192000"/>
              <a:gd name="connsiteY54" fmla="*/ 784845 h 6858000"/>
              <a:gd name="connsiteX55" fmla="*/ 803634 w 12192000"/>
              <a:gd name="connsiteY55" fmla="*/ 1013516 h 6858000"/>
              <a:gd name="connsiteX56" fmla="*/ 807012 w 12192000"/>
              <a:gd name="connsiteY56" fmla="*/ 1016894 h 6858000"/>
              <a:gd name="connsiteX57" fmla="*/ 867814 w 12192000"/>
              <a:gd name="connsiteY57" fmla="*/ 1016894 h 6858000"/>
              <a:gd name="connsiteX58" fmla="*/ 871192 w 12192000"/>
              <a:gd name="connsiteY58" fmla="*/ 1013516 h 6858000"/>
              <a:gd name="connsiteX59" fmla="*/ 871192 w 12192000"/>
              <a:gd name="connsiteY59" fmla="*/ 682478 h 6858000"/>
              <a:gd name="connsiteX60" fmla="*/ 867814 w 12192000"/>
              <a:gd name="connsiteY60" fmla="*/ 679099 h 6858000"/>
              <a:gd name="connsiteX61" fmla="*/ 791052 w 12192000"/>
              <a:gd name="connsiteY61" fmla="*/ 679099 h 6858000"/>
              <a:gd name="connsiteX62" fmla="*/ 786551 w 12192000"/>
              <a:gd name="connsiteY62" fmla="*/ 681839 h 6858000"/>
              <a:gd name="connsiteX63" fmla="*/ 693810 w 12192000"/>
              <a:gd name="connsiteY63" fmla="*/ 861154 h 6858000"/>
              <a:gd name="connsiteX64" fmla="*/ 601556 w 12192000"/>
              <a:gd name="connsiteY64" fmla="*/ 681848 h 6858000"/>
              <a:gd name="connsiteX65" fmla="*/ 597051 w 12192000"/>
              <a:gd name="connsiteY65" fmla="*/ 679099 h 6858000"/>
              <a:gd name="connsiteX66" fmla="*/ 1068878 w 12192000"/>
              <a:gd name="connsiteY66" fmla="*/ 674636 h 6858000"/>
              <a:gd name="connsiteX67" fmla="*/ 895517 w 12192000"/>
              <a:gd name="connsiteY67" fmla="*/ 847997 h 6858000"/>
              <a:gd name="connsiteX68" fmla="*/ 897163 w 12192000"/>
              <a:gd name="connsiteY68" fmla="*/ 871884 h 6858000"/>
              <a:gd name="connsiteX69" fmla="*/ 961920 w 12192000"/>
              <a:gd name="connsiteY69" fmla="*/ 871884 h 6858000"/>
              <a:gd name="connsiteX70" fmla="*/ 959280 w 12192000"/>
              <a:gd name="connsiteY70" fmla="*/ 847997 h 6858000"/>
              <a:gd name="connsiteX71" fmla="*/ 1068878 w 12192000"/>
              <a:gd name="connsiteY71" fmla="*/ 738397 h 6858000"/>
              <a:gd name="connsiteX72" fmla="*/ 1178479 w 12192000"/>
              <a:gd name="connsiteY72" fmla="*/ 847997 h 6858000"/>
              <a:gd name="connsiteX73" fmla="*/ 1175836 w 12192000"/>
              <a:gd name="connsiteY73" fmla="*/ 871884 h 6858000"/>
              <a:gd name="connsiteX74" fmla="*/ 1240594 w 12192000"/>
              <a:gd name="connsiteY74" fmla="*/ 871884 h 6858000"/>
              <a:gd name="connsiteX75" fmla="*/ 1242240 w 12192000"/>
              <a:gd name="connsiteY75" fmla="*/ 847997 h 6858000"/>
              <a:gd name="connsiteX76" fmla="*/ 1068878 w 12192000"/>
              <a:gd name="connsiteY76" fmla="*/ 674636 h 6858000"/>
              <a:gd name="connsiteX77" fmla="*/ 1075294 w 12192000"/>
              <a:gd name="connsiteY77" fmla="*/ 544446 h 6858000"/>
              <a:gd name="connsiteX78" fmla="*/ 1090876 w 12192000"/>
              <a:gd name="connsiteY78" fmla="*/ 588594 h 6858000"/>
              <a:gd name="connsiteX79" fmla="*/ 1059711 w 12192000"/>
              <a:gd name="connsiteY79" fmla="*/ 588594 h 6858000"/>
              <a:gd name="connsiteX80" fmla="*/ 799860 w 12192000"/>
              <a:gd name="connsiteY80" fmla="*/ 538560 h 6858000"/>
              <a:gd name="connsiteX81" fmla="*/ 835525 w 12192000"/>
              <a:gd name="connsiteY81" fmla="*/ 574571 h 6858000"/>
              <a:gd name="connsiteX82" fmla="*/ 799860 w 12192000"/>
              <a:gd name="connsiteY82" fmla="*/ 610583 h 6858000"/>
              <a:gd name="connsiteX83" fmla="*/ 764194 w 12192000"/>
              <a:gd name="connsiteY83" fmla="*/ 574571 h 6858000"/>
              <a:gd name="connsiteX84" fmla="*/ 799860 w 12192000"/>
              <a:gd name="connsiteY84" fmla="*/ 538560 h 6858000"/>
              <a:gd name="connsiteX85" fmla="*/ 1061464 w 12192000"/>
              <a:gd name="connsiteY85" fmla="*/ 514840 h 6858000"/>
              <a:gd name="connsiteX86" fmla="*/ 1059097 w 12192000"/>
              <a:gd name="connsiteY86" fmla="*/ 516480 h 6858000"/>
              <a:gd name="connsiteX87" fmla="*/ 1015512 w 12192000"/>
              <a:gd name="connsiteY87" fmla="*/ 632593 h 6858000"/>
              <a:gd name="connsiteX88" fmla="*/ 1016695 w 12192000"/>
              <a:gd name="connsiteY88" fmla="*/ 634302 h 6858000"/>
              <a:gd name="connsiteX89" fmla="*/ 1041825 w 12192000"/>
              <a:gd name="connsiteY89" fmla="*/ 634302 h 6858000"/>
              <a:gd name="connsiteX90" fmla="*/ 1044208 w 12192000"/>
              <a:gd name="connsiteY90" fmla="*/ 632620 h 6858000"/>
              <a:gd name="connsiteX91" fmla="*/ 1051055 w 12192000"/>
              <a:gd name="connsiteY91" fmla="*/ 613353 h 6858000"/>
              <a:gd name="connsiteX92" fmla="*/ 1099532 w 12192000"/>
              <a:gd name="connsiteY92" fmla="*/ 613353 h 6858000"/>
              <a:gd name="connsiteX93" fmla="*/ 1106379 w 12192000"/>
              <a:gd name="connsiteY93" fmla="*/ 632620 h 6858000"/>
              <a:gd name="connsiteX94" fmla="*/ 1108762 w 12192000"/>
              <a:gd name="connsiteY94" fmla="*/ 634302 h 6858000"/>
              <a:gd name="connsiteX95" fmla="*/ 1134583 w 12192000"/>
              <a:gd name="connsiteY95" fmla="*/ 634302 h 6858000"/>
              <a:gd name="connsiteX96" fmla="*/ 1135766 w 12192000"/>
              <a:gd name="connsiteY96" fmla="*/ 632592 h 6858000"/>
              <a:gd name="connsiteX97" fmla="*/ 1092012 w 12192000"/>
              <a:gd name="connsiteY97" fmla="*/ 516477 h 6858000"/>
              <a:gd name="connsiteX98" fmla="*/ 1089646 w 12192000"/>
              <a:gd name="connsiteY98" fmla="*/ 514840 h 6858000"/>
              <a:gd name="connsiteX99" fmla="*/ 877639 w 12192000"/>
              <a:gd name="connsiteY99" fmla="*/ 514840 h 6858000"/>
              <a:gd name="connsiteX100" fmla="*/ 876376 w 12192000"/>
              <a:gd name="connsiteY100" fmla="*/ 516104 h 6858000"/>
              <a:gd name="connsiteX101" fmla="*/ 876376 w 12192000"/>
              <a:gd name="connsiteY101" fmla="*/ 633038 h 6858000"/>
              <a:gd name="connsiteX102" fmla="*/ 877639 w 12192000"/>
              <a:gd name="connsiteY102" fmla="*/ 634302 h 6858000"/>
              <a:gd name="connsiteX103" fmla="*/ 901946 w 12192000"/>
              <a:gd name="connsiteY103" fmla="*/ 634302 h 6858000"/>
              <a:gd name="connsiteX104" fmla="*/ 903210 w 12192000"/>
              <a:gd name="connsiteY104" fmla="*/ 633038 h 6858000"/>
              <a:gd name="connsiteX105" fmla="*/ 903210 w 12192000"/>
              <a:gd name="connsiteY105" fmla="*/ 557604 h 6858000"/>
              <a:gd name="connsiteX106" fmla="*/ 933335 w 12192000"/>
              <a:gd name="connsiteY106" fmla="*/ 614218 h 6858000"/>
              <a:gd name="connsiteX107" fmla="*/ 948571 w 12192000"/>
              <a:gd name="connsiteY107" fmla="*/ 614218 h 6858000"/>
              <a:gd name="connsiteX108" fmla="*/ 978696 w 12192000"/>
              <a:gd name="connsiteY108" fmla="*/ 557604 h 6858000"/>
              <a:gd name="connsiteX109" fmla="*/ 978696 w 12192000"/>
              <a:gd name="connsiteY109" fmla="*/ 633038 h 6858000"/>
              <a:gd name="connsiteX110" fmla="*/ 979960 w 12192000"/>
              <a:gd name="connsiteY110" fmla="*/ 634302 h 6858000"/>
              <a:gd name="connsiteX111" fmla="*/ 1004267 w 12192000"/>
              <a:gd name="connsiteY111" fmla="*/ 634302 h 6858000"/>
              <a:gd name="connsiteX112" fmla="*/ 1005532 w 12192000"/>
              <a:gd name="connsiteY112" fmla="*/ 633038 h 6858000"/>
              <a:gd name="connsiteX113" fmla="*/ 1005532 w 12192000"/>
              <a:gd name="connsiteY113" fmla="*/ 516104 h 6858000"/>
              <a:gd name="connsiteX114" fmla="*/ 1004267 w 12192000"/>
              <a:gd name="connsiteY114" fmla="*/ 514840 h 6858000"/>
              <a:gd name="connsiteX115" fmla="*/ 974321 w 12192000"/>
              <a:gd name="connsiteY115" fmla="*/ 514840 h 6858000"/>
              <a:gd name="connsiteX116" fmla="*/ 972094 w 12192000"/>
              <a:gd name="connsiteY116" fmla="*/ 516173 h 6858000"/>
              <a:gd name="connsiteX117" fmla="*/ 941126 w 12192000"/>
              <a:gd name="connsiteY117" fmla="*/ 573878 h 6858000"/>
              <a:gd name="connsiteX118" fmla="*/ 910330 w 12192000"/>
              <a:gd name="connsiteY118" fmla="*/ 516178 h 6858000"/>
              <a:gd name="connsiteX119" fmla="*/ 908101 w 12192000"/>
              <a:gd name="connsiteY119" fmla="*/ 514840 h 6858000"/>
              <a:gd name="connsiteX120" fmla="*/ 622806 w 12192000"/>
              <a:gd name="connsiteY120" fmla="*/ 514840 h 6858000"/>
              <a:gd name="connsiteX121" fmla="*/ 621542 w 12192000"/>
              <a:gd name="connsiteY121" fmla="*/ 516104 h 6858000"/>
              <a:gd name="connsiteX122" fmla="*/ 621542 w 12192000"/>
              <a:gd name="connsiteY122" fmla="*/ 633038 h 6858000"/>
              <a:gd name="connsiteX123" fmla="*/ 622806 w 12192000"/>
              <a:gd name="connsiteY123" fmla="*/ 634302 h 6858000"/>
              <a:gd name="connsiteX124" fmla="*/ 647113 w 12192000"/>
              <a:gd name="connsiteY124" fmla="*/ 634302 h 6858000"/>
              <a:gd name="connsiteX125" fmla="*/ 648377 w 12192000"/>
              <a:gd name="connsiteY125" fmla="*/ 633038 h 6858000"/>
              <a:gd name="connsiteX126" fmla="*/ 648377 w 12192000"/>
              <a:gd name="connsiteY126" fmla="*/ 586863 h 6858000"/>
              <a:gd name="connsiteX127" fmla="*/ 696335 w 12192000"/>
              <a:gd name="connsiteY127" fmla="*/ 586863 h 6858000"/>
              <a:gd name="connsiteX128" fmla="*/ 696335 w 12192000"/>
              <a:gd name="connsiteY128" fmla="*/ 633038 h 6858000"/>
              <a:gd name="connsiteX129" fmla="*/ 697598 w 12192000"/>
              <a:gd name="connsiteY129" fmla="*/ 634302 h 6858000"/>
              <a:gd name="connsiteX130" fmla="*/ 721905 w 12192000"/>
              <a:gd name="connsiteY130" fmla="*/ 634302 h 6858000"/>
              <a:gd name="connsiteX131" fmla="*/ 723171 w 12192000"/>
              <a:gd name="connsiteY131" fmla="*/ 633038 h 6858000"/>
              <a:gd name="connsiteX132" fmla="*/ 723171 w 12192000"/>
              <a:gd name="connsiteY132" fmla="*/ 516104 h 6858000"/>
              <a:gd name="connsiteX133" fmla="*/ 721905 w 12192000"/>
              <a:gd name="connsiteY133" fmla="*/ 514840 h 6858000"/>
              <a:gd name="connsiteX134" fmla="*/ 697598 w 12192000"/>
              <a:gd name="connsiteY134" fmla="*/ 514840 h 6858000"/>
              <a:gd name="connsiteX135" fmla="*/ 696335 w 12192000"/>
              <a:gd name="connsiteY135" fmla="*/ 516104 h 6858000"/>
              <a:gd name="connsiteX136" fmla="*/ 696335 w 12192000"/>
              <a:gd name="connsiteY136" fmla="*/ 561586 h 6858000"/>
              <a:gd name="connsiteX137" fmla="*/ 648377 w 12192000"/>
              <a:gd name="connsiteY137" fmla="*/ 561586 h 6858000"/>
              <a:gd name="connsiteX138" fmla="*/ 648377 w 12192000"/>
              <a:gd name="connsiteY138" fmla="*/ 516104 h 6858000"/>
              <a:gd name="connsiteX139" fmla="*/ 647113 w 12192000"/>
              <a:gd name="connsiteY139" fmla="*/ 514840 h 6858000"/>
              <a:gd name="connsiteX140" fmla="*/ 517202 w 12192000"/>
              <a:gd name="connsiteY140" fmla="*/ 514840 h 6858000"/>
              <a:gd name="connsiteX141" fmla="*/ 515938 w 12192000"/>
              <a:gd name="connsiteY141" fmla="*/ 516104 h 6858000"/>
              <a:gd name="connsiteX142" fmla="*/ 515938 w 12192000"/>
              <a:gd name="connsiteY142" fmla="*/ 538854 h 6858000"/>
              <a:gd name="connsiteX143" fmla="*/ 517202 w 12192000"/>
              <a:gd name="connsiteY143" fmla="*/ 540118 h 6858000"/>
              <a:gd name="connsiteX144" fmla="*/ 549180 w 12192000"/>
              <a:gd name="connsiteY144" fmla="*/ 540118 h 6858000"/>
              <a:gd name="connsiteX145" fmla="*/ 549180 w 12192000"/>
              <a:gd name="connsiteY145" fmla="*/ 633038 h 6858000"/>
              <a:gd name="connsiteX146" fmla="*/ 550444 w 12192000"/>
              <a:gd name="connsiteY146" fmla="*/ 634302 h 6858000"/>
              <a:gd name="connsiteX147" fmla="*/ 574751 w 12192000"/>
              <a:gd name="connsiteY147" fmla="*/ 634302 h 6858000"/>
              <a:gd name="connsiteX148" fmla="*/ 576015 w 12192000"/>
              <a:gd name="connsiteY148" fmla="*/ 633038 h 6858000"/>
              <a:gd name="connsiteX149" fmla="*/ 576015 w 12192000"/>
              <a:gd name="connsiteY149" fmla="*/ 540118 h 6858000"/>
              <a:gd name="connsiteX150" fmla="*/ 607992 w 12192000"/>
              <a:gd name="connsiteY150" fmla="*/ 540118 h 6858000"/>
              <a:gd name="connsiteX151" fmla="*/ 609257 w 12192000"/>
              <a:gd name="connsiteY151" fmla="*/ 538854 h 6858000"/>
              <a:gd name="connsiteX152" fmla="*/ 609257 w 12192000"/>
              <a:gd name="connsiteY152" fmla="*/ 516104 h 6858000"/>
              <a:gd name="connsiteX153" fmla="*/ 607993 w 12192000"/>
              <a:gd name="connsiteY153" fmla="*/ 514840 h 6858000"/>
              <a:gd name="connsiteX154" fmla="*/ 1185521 w 12192000"/>
              <a:gd name="connsiteY154" fmla="*/ 512763 h 6858000"/>
              <a:gd name="connsiteX155" fmla="*/ 1139467 w 12192000"/>
              <a:gd name="connsiteY155" fmla="*/ 548428 h 6858000"/>
              <a:gd name="connsiteX156" fmla="*/ 1181193 w 12192000"/>
              <a:gd name="connsiteY156" fmla="*/ 586517 h 6858000"/>
              <a:gd name="connsiteX157" fmla="*/ 1205257 w 12192000"/>
              <a:gd name="connsiteY157" fmla="*/ 600714 h 6858000"/>
              <a:gd name="connsiteX158" fmla="*/ 1185347 w 12192000"/>
              <a:gd name="connsiteY158" fmla="*/ 612487 h 6858000"/>
              <a:gd name="connsiteX159" fmla="*/ 1149696 w 12192000"/>
              <a:gd name="connsiteY159" fmla="*/ 598202 h 6858000"/>
              <a:gd name="connsiteX160" fmla="*/ 1147843 w 12192000"/>
              <a:gd name="connsiteY160" fmla="*/ 598432 h 6858000"/>
              <a:gd name="connsiteX161" fmla="*/ 1135429 w 12192000"/>
              <a:gd name="connsiteY161" fmla="*/ 616740 h 6858000"/>
              <a:gd name="connsiteX162" fmla="*/ 1135636 w 12192000"/>
              <a:gd name="connsiteY162" fmla="*/ 618428 h 6858000"/>
              <a:gd name="connsiteX163" fmla="*/ 1185521 w 12192000"/>
              <a:gd name="connsiteY163" fmla="*/ 636379 h 6858000"/>
              <a:gd name="connsiteX164" fmla="*/ 1232785 w 12192000"/>
              <a:gd name="connsiteY164" fmla="*/ 599502 h 6858000"/>
              <a:gd name="connsiteX165" fmla="*/ 1188810 w 12192000"/>
              <a:gd name="connsiteY165" fmla="*/ 561066 h 6858000"/>
              <a:gd name="connsiteX166" fmla="*/ 1166996 w 12192000"/>
              <a:gd name="connsiteY166" fmla="*/ 547389 h 6858000"/>
              <a:gd name="connsiteX167" fmla="*/ 1185347 w 12192000"/>
              <a:gd name="connsiteY167" fmla="*/ 536655 h 6858000"/>
              <a:gd name="connsiteX168" fmla="*/ 1214192 w 12192000"/>
              <a:gd name="connsiteY168" fmla="*/ 546909 h 6858000"/>
              <a:gd name="connsiteX169" fmla="*/ 1216082 w 12192000"/>
              <a:gd name="connsiteY169" fmla="*/ 546626 h 6858000"/>
              <a:gd name="connsiteX170" fmla="*/ 1227215 w 12192000"/>
              <a:gd name="connsiteY170" fmla="*/ 528382 h 6858000"/>
              <a:gd name="connsiteX171" fmla="*/ 1227003 w 12192000"/>
              <a:gd name="connsiteY171" fmla="*/ 526766 h 6858000"/>
              <a:gd name="connsiteX172" fmla="*/ 1185521 w 12192000"/>
              <a:gd name="connsiteY172" fmla="*/ 512763 h 6858000"/>
              <a:gd name="connsiteX173" fmla="*/ 799860 w 12192000"/>
              <a:gd name="connsiteY173" fmla="*/ 512763 h 6858000"/>
              <a:gd name="connsiteX174" fmla="*/ 736666 w 12192000"/>
              <a:gd name="connsiteY174" fmla="*/ 574571 h 6858000"/>
              <a:gd name="connsiteX175" fmla="*/ 799860 w 12192000"/>
              <a:gd name="connsiteY175" fmla="*/ 636379 h 6858000"/>
              <a:gd name="connsiteX176" fmla="*/ 863053 w 12192000"/>
              <a:gd name="connsiteY176" fmla="*/ 574571 h 6858000"/>
              <a:gd name="connsiteX177" fmla="*/ 799860 w 12192000"/>
              <a:gd name="connsiteY177" fmla="*/ 512763 h 6858000"/>
              <a:gd name="connsiteX178" fmla="*/ 0 w 12192000"/>
              <a:gd name="connsiteY178" fmla="*/ 0 h 6858000"/>
              <a:gd name="connsiteX179" fmla="*/ 12192000 w 12192000"/>
              <a:gd name="connsiteY179" fmla="*/ 0 h 6858000"/>
              <a:gd name="connsiteX180" fmla="*/ 12192000 w 12192000"/>
              <a:gd name="connsiteY180" fmla="*/ 6858000 h 6858000"/>
              <a:gd name="connsiteX181" fmla="*/ 0 w 12192000"/>
              <a:gd name="connsiteY181" fmla="*/ 6858000 h 6858000"/>
              <a:gd name="connsiteX182" fmla="*/ 0 w 12192000"/>
              <a:gd name="connsiteY182" fmla="*/ 6358170 h 6858000"/>
              <a:gd name="connsiteX183" fmla="*/ 5354778 w 12192000"/>
              <a:gd name="connsiteY183" fmla="*/ 6358170 h 6858000"/>
              <a:gd name="connsiteX184" fmla="*/ 5455957 w 12192000"/>
              <a:gd name="connsiteY184" fmla="*/ 5599507 h 6858000"/>
              <a:gd name="connsiteX185" fmla="*/ 2577373 w 12192000"/>
              <a:gd name="connsiteY185" fmla="*/ 2722417 h 6858000"/>
              <a:gd name="connsiteX186" fmla="*/ 45356 w 12192000"/>
              <a:gd name="connsiteY186" fmla="*/ 4227981 h 6858000"/>
              <a:gd name="connsiteX187" fmla="*/ 0 w 12192000"/>
              <a:gd name="connsiteY187" fmla="*/ 43220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12192000" h="6858000">
                <a:moveTo>
                  <a:pt x="910979" y="919656"/>
                </a:moveTo>
                <a:cubicBezTo>
                  <a:pt x="938246" y="979645"/>
                  <a:pt x="998689" y="1021359"/>
                  <a:pt x="1068878" y="1021359"/>
                </a:cubicBezTo>
                <a:cubicBezTo>
                  <a:pt x="1139067" y="1021359"/>
                  <a:pt x="1199511" y="979645"/>
                  <a:pt x="1226778" y="919656"/>
                </a:cubicBezTo>
                <a:close/>
                <a:moveTo>
                  <a:pt x="1334123" y="742743"/>
                </a:moveTo>
                <a:lnTo>
                  <a:pt x="1419360" y="742743"/>
                </a:lnTo>
                <a:cubicBezTo>
                  <a:pt x="1447082" y="742743"/>
                  <a:pt x="1469558" y="765217"/>
                  <a:pt x="1469558" y="792941"/>
                </a:cubicBezTo>
                <a:cubicBezTo>
                  <a:pt x="1469558" y="820663"/>
                  <a:pt x="1447082" y="843138"/>
                  <a:pt x="1419360" y="843138"/>
                </a:cubicBezTo>
                <a:lnTo>
                  <a:pt x="1334123" y="843138"/>
                </a:lnTo>
                <a:close/>
                <a:moveTo>
                  <a:pt x="1639127" y="679099"/>
                </a:moveTo>
                <a:cubicBezTo>
                  <a:pt x="1593027" y="679099"/>
                  <a:pt x="1555658" y="716469"/>
                  <a:pt x="1555658" y="762569"/>
                </a:cubicBezTo>
                <a:lnTo>
                  <a:pt x="1555658" y="933425"/>
                </a:lnTo>
                <a:cubicBezTo>
                  <a:pt x="1555658" y="979525"/>
                  <a:pt x="1593027" y="1016894"/>
                  <a:pt x="1639127" y="1016894"/>
                </a:cubicBezTo>
                <a:lnTo>
                  <a:pt x="1786901" y="1016894"/>
                </a:lnTo>
                <a:cubicBezTo>
                  <a:pt x="1788767" y="1016894"/>
                  <a:pt x="1790281" y="1015382"/>
                  <a:pt x="1790281" y="1013516"/>
                </a:cubicBezTo>
                <a:lnTo>
                  <a:pt x="1790281" y="956629"/>
                </a:lnTo>
                <a:cubicBezTo>
                  <a:pt x="1790281" y="954763"/>
                  <a:pt x="1788767" y="953251"/>
                  <a:pt x="1786901" y="953251"/>
                </a:cubicBezTo>
                <a:lnTo>
                  <a:pt x="1639127" y="953251"/>
                </a:lnTo>
                <a:cubicBezTo>
                  <a:pt x="1630339" y="953251"/>
                  <a:pt x="1623216" y="946128"/>
                  <a:pt x="1623216" y="937340"/>
                </a:cubicBezTo>
                <a:lnTo>
                  <a:pt x="1623216" y="878840"/>
                </a:lnTo>
                <a:lnTo>
                  <a:pt x="1770990" y="878840"/>
                </a:lnTo>
                <a:cubicBezTo>
                  <a:pt x="1772856" y="878840"/>
                  <a:pt x="1774369" y="877328"/>
                  <a:pt x="1774369" y="875462"/>
                </a:cubicBezTo>
                <a:lnTo>
                  <a:pt x="1774369" y="818574"/>
                </a:lnTo>
                <a:cubicBezTo>
                  <a:pt x="1774369" y="816709"/>
                  <a:pt x="1772856" y="815197"/>
                  <a:pt x="1770990" y="815197"/>
                </a:cubicBezTo>
                <a:lnTo>
                  <a:pt x="1623216" y="815197"/>
                </a:lnTo>
                <a:lnTo>
                  <a:pt x="1623216" y="758654"/>
                </a:lnTo>
                <a:cubicBezTo>
                  <a:pt x="1623216" y="749866"/>
                  <a:pt x="1630339" y="742743"/>
                  <a:pt x="1639127" y="742743"/>
                </a:cubicBezTo>
                <a:lnTo>
                  <a:pt x="1786901" y="742743"/>
                </a:lnTo>
                <a:cubicBezTo>
                  <a:pt x="1788767" y="742743"/>
                  <a:pt x="1790281" y="741230"/>
                  <a:pt x="1790281" y="739366"/>
                </a:cubicBezTo>
                <a:lnTo>
                  <a:pt x="1790281" y="682477"/>
                </a:lnTo>
                <a:cubicBezTo>
                  <a:pt x="1790281" y="680612"/>
                  <a:pt x="1788767" y="679099"/>
                  <a:pt x="1786901" y="679099"/>
                </a:cubicBezTo>
                <a:close/>
                <a:moveTo>
                  <a:pt x="1269942" y="679099"/>
                </a:moveTo>
                <a:cubicBezTo>
                  <a:pt x="1268077" y="679099"/>
                  <a:pt x="1266565" y="680612"/>
                  <a:pt x="1266565" y="682478"/>
                </a:cubicBezTo>
                <a:lnTo>
                  <a:pt x="1266565" y="1013516"/>
                </a:lnTo>
                <a:cubicBezTo>
                  <a:pt x="1266565" y="1015382"/>
                  <a:pt x="1268077" y="1016894"/>
                  <a:pt x="1269942" y="1016894"/>
                </a:cubicBezTo>
                <a:lnTo>
                  <a:pt x="1330745" y="1016894"/>
                </a:lnTo>
                <a:cubicBezTo>
                  <a:pt x="1332611" y="1016894"/>
                  <a:pt x="1334123" y="1015382"/>
                  <a:pt x="1334123" y="1013516"/>
                </a:cubicBezTo>
                <a:lnTo>
                  <a:pt x="1334123" y="906781"/>
                </a:lnTo>
                <a:lnTo>
                  <a:pt x="1400228" y="907083"/>
                </a:lnTo>
                <a:lnTo>
                  <a:pt x="1467002" y="1014503"/>
                </a:lnTo>
                <a:cubicBezTo>
                  <a:pt x="1467927" y="1015990"/>
                  <a:pt x="1469554" y="1016894"/>
                  <a:pt x="1471307" y="1016894"/>
                </a:cubicBezTo>
                <a:lnTo>
                  <a:pt x="1535992" y="1016894"/>
                </a:lnTo>
                <a:cubicBezTo>
                  <a:pt x="1538641" y="1016894"/>
                  <a:pt x="1540259" y="1013984"/>
                  <a:pt x="1538861" y="1011733"/>
                </a:cubicBezTo>
                <a:lnTo>
                  <a:pt x="1467097" y="896288"/>
                </a:lnTo>
                <a:cubicBezTo>
                  <a:pt x="1506555" y="878029"/>
                  <a:pt x="1533808" y="837872"/>
                  <a:pt x="1533190" y="791395"/>
                </a:cubicBezTo>
                <a:cubicBezTo>
                  <a:pt x="1532357" y="728735"/>
                  <a:pt x="1479665" y="679099"/>
                  <a:pt x="1417002" y="679099"/>
                </a:cubicBezTo>
                <a:close/>
                <a:moveTo>
                  <a:pt x="519316" y="679099"/>
                </a:moveTo>
                <a:cubicBezTo>
                  <a:pt x="517450" y="679099"/>
                  <a:pt x="515938" y="680612"/>
                  <a:pt x="515938" y="682478"/>
                </a:cubicBezTo>
                <a:lnTo>
                  <a:pt x="515938" y="1013516"/>
                </a:lnTo>
                <a:cubicBezTo>
                  <a:pt x="515938" y="1015382"/>
                  <a:pt x="517450" y="1016894"/>
                  <a:pt x="519316" y="1016894"/>
                </a:cubicBezTo>
                <a:lnTo>
                  <a:pt x="580119" y="1016894"/>
                </a:lnTo>
                <a:cubicBezTo>
                  <a:pt x="581984" y="1016894"/>
                  <a:pt x="583496" y="1015382"/>
                  <a:pt x="583496" y="1013516"/>
                </a:cubicBezTo>
                <a:lnTo>
                  <a:pt x="583496" y="784845"/>
                </a:lnTo>
                <a:lnTo>
                  <a:pt x="674227" y="960597"/>
                </a:lnTo>
                <a:lnTo>
                  <a:pt x="712413" y="960597"/>
                </a:lnTo>
                <a:lnTo>
                  <a:pt x="803634" y="784845"/>
                </a:lnTo>
                <a:lnTo>
                  <a:pt x="803634" y="1013516"/>
                </a:lnTo>
                <a:cubicBezTo>
                  <a:pt x="803634" y="1015382"/>
                  <a:pt x="805146" y="1016894"/>
                  <a:pt x="807012" y="1016894"/>
                </a:cubicBezTo>
                <a:lnTo>
                  <a:pt x="867814" y="1016894"/>
                </a:lnTo>
                <a:cubicBezTo>
                  <a:pt x="869680" y="1016894"/>
                  <a:pt x="871192" y="1015382"/>
                  <a:pt x="871192" y="1013516"/>
                </a:cubicBezTo>
                <a:lnTo>
                  <a:pt x="871192" y="682478"/>
                </a:lnTo>
                <a:cubicBezTo>
                  <a:pt x="871192" y="680612"/>
                  <a:pt x="869680" y="679099"/>
                  <a:pt x="867814" y="679099"/>
                </a:cubicBezTo>
                <a:lnTo>
                  <a:pt x="791052" y="679099"/>
                </a:lnTo>
                <a:cubicBezTo>
                  <a:pt x="789158" y="679099"/>
                  <a:pt x="787423" y="680156"/>
                  <a:pt x="786551" y="681839"/>
                </a:cubicBezTo>
                <a:lnTo>
                  <a:pt x="693810" y="861154"/>
                </a:lnTo>
                <a:lnTo>
                  <a:pt x="601556" y="681848"/>
                </a:lnTo>
                <a:cubicBezTo>
                  <a:pt x="600688" y="680161"/>
                  <a:pt x="598949" y="679099"/>
                  <a:pt x="597051" y="679099"/>
                </a:cubicBezTo>
                <a:close/>
                <a:moveTo>
                  <a:pt x="1068878" y="674636"/>
                </a:moveTo>
                <a:cubicBezTo>
                  <a:pt x="973135" y="674636"/>
                  <a:pt x="895517" y="752252"/>
                  <a:pt x="895517" y="847997"/>
                </a:cubicBezTo>
                <a:cubicBezTo>
                  <a:pt x="895517" y="856102"/>
                  <a:pt x="896087" y="864074"/>
                  <a:pt x="897163" y="871884"/>
                </a:cubicBezTo>
                <a:lnTo>
                  <a:pt x="961920" y="871884"/>
                </a:lnTo>
                <a:cubicBezTo>
                  <a:pt x="960211" y="864190"/>
                  <a:pt x="959280" y="856204"/>
                  <a:pt x="959280" y="847997"/>
                </a:cubicBezTo>
                <a:cubicBezTo>
                  <a:pt x="959280" y="787467"/>
                  <a:pt x="1008349" y="738397"/>
                  <a:pt x="1068878" y="738397"/>
                </a:cubicBezTo>
                <a:cubicBezTo>
                  <a:pt x="1129410" y="738397"/>
                  <a:pt x="1178479" y="787467"/>
                  <a:pt x="1178479" y="847997"/>
                </a:cubicBezTo>
                <a:cubicBezTo>
                  <a:pt x="1178479" y="856204"/>
                  <a:pt x="1177548" y="864190"/>
                  <a:pt x="1175836" y="871884"/>
                </a:cubicBezTo>
                <a:lnTo>
                  <a:pt x="1240594" y="871884"/>
                </a:lnTo>
                <a:cubicBezTo>
                  <a:pt x="1241670" y="864074"/>
                  <a:pt x="1242240" y="856102"/>
                  <a:pt x="1242240" y="847997"/>
                </a:cubicBezTo>
                <a:cubicBezTo>
                  <a:pt x="1242240" y="752252"/>
                  <a:pt x="1164624" y="674636"/>
                  <a:pt x="1068878" y="674636"/>
                </a:cubicBezTo>
                <a:close/>
                <a:moveTo>
                  <a:pt x="1075294" y="544446"/>
                </a:moveTo>
                <a:lnTo>
                  <a:pt x="1090876" y="588594"/>
                </a:lnTo>
                <a:lnTo>
                  <a:pt x="1059711" y="588594"/>
                </a:lnTo>
                <a:close/>
                <a:moveTo>
                  <a:pt x="799860" y="538560"/>
                </a:moveTo>
                <a:cubicBezTo>
                  <a:pt x="820117" y="538560"/>
                  <a:pt x="835525" y="553968"/>
                  <a:pt x="835525" y="574571"/>
                </a:cubicBezTo>
                <a:cubicBezTo>
                  <a:pt x="835525" y="595174"/>
                  <a:pt x="820115" y="610583"/>
                  <a:pt x="799860" y="610583"/>
                </a:cubicBezTo>
                <a:cubicBezTo>
                  <a:pt x="779602" y="610583"/>
                  <a:pt x="764194" y="595173"/>
                  <a:pt x="764194" y="574571"/>
                </a:cubicBezTo>
                <a:cubicBezTo>
                  <a:pt x="764194" y="553969"/>
                  <a:pt x="779602" y="538560"/>
                  <a:pt x="799860" y="538560"/>
                </a:cubicBezTo>
                <a:close/>
                <a:moveTo>
                  <a:pt x="1061464" y="514840"/>
                </a:moveTo>
                <a:cubicBezTo>
                  <a:pt x="1060409" y="514840"/>
                  <a:pt x="1059467" y="515493"/>
                  <a:pt x="1059097" y="516480"/>
                </a:cubicBezTo>
                <a:lnTo>
                  <a:pt x="1015512" y="632593"/>
                </a:lnTo>
                <a:cubicBezTo>
                  <a:pt x="1015201" y="633420"/>
                  <a:pt x="1015812" y="634302"/>
                  <a:pt x="1016695" y="634302"/>
                </a:cubicBezTo>
                <a:lnTo>
                  <a:pt x="1041825" y="634302"/>
                </a:lnTo>
                <a:cubicBezTo>
                  <a:pt x="1042896" y="634302"/>
                  <a:pt x="1043849" y="633628"/>
                  <a:pt x="1044208" y="632620"/>
                </a:cubicBezTo>
                <a:lnTo>
                  <a:pt x="1051055" y="613353"/>
                </a:lnTo>
                <a:lnTo>
                  <a:pt x="1099532" y="613353"/>
                </a:lnTo>
                <a:lnTo>
                  <a:pt x="1106379" y="632620"/>
                </a:lnTo>
                <a:cubicBezTo>
                  <a:pt x="1106738" y="633628"/>
                  <a:pt x="1107691" y="634302"/>
                  <a:pt x="1108762" y="634302"/>
                </a:cubicBezTo>
                <a:lnTo>
                  <a:pt x="1134583" y="634302"/>
                </a:lnTo>
                <a:cubicBezTo>
                  <a:pt x="1135465" y="634302"/>
                  <a:pt x="1136077" y="633419"/>
                  <a:pt x="1135766" y="632592"/>
                </a:cubicBezTo>
                <a:lnTo>
                  <a:pt x="1092012" y="516477"/>
                </a:lnTo>
                <a:cubicBezTo>
                  <a:pt x="1091641" y="515492"/>
                  <a:pt x="1090698" y="514840"/>
                  <a:pt x="1089646" y="514840"/>
                </a:cubicBezTo>
                <a:close/>
                <a:moveTo>
                  <a:pt x="877639" y="514840"/>
                </a:moveTo>
                <a:cubicBezTo>
                  <a:pt x="876942" y="514840"/>
                  <a:pt x="876376" y="515406"/>
                  <a:pt x="876376" y="516104"/>
                </a:cubicBezTo>
                <a:lnTo>
                  <a:pt x="876376" y="633038"/>
                </a:lnTo>
                <a:cubicBezTo>
                  <a:pt x="876376" y="633736"/>
                  <a:pt x="876942" y="634302"/>
                  <a:pt x="877639" y="634302"/>
                </a:cubicBezTo>
                <a:lnTo>
                  <a:pt x="901946" y="634302"/>
                </a:lnTo>
                <a:cubicBezTo>
                  <a:pt x="902646" y="634302"/>
                  <a:pt x="903210" y="633736"/>
                  <a:pt x="903210" y="633038"/>
                </a:cubicBezTo>
                <a:lnTo>
                  <a:pt x="903210" y="557604"/>
                </a:lnTo>
                <a:lnTo>
                  <a:pt x="933335" y="614218"/>
                </a:lnTo>
                <a:lnTo>
                  <a:pt x="948571" y="614218"/>
                </a:lnTo>
                <a:lnTo>
                  <a:pt x="978696" y="557604"/>
                </a:lnTo>
                <a:lnTo>
                  <a:pt x="978696" y="633038"/>
                </a:lnTo>
                <a:cubicBezTo>
                  <a:pt x="978696" y="633736"/>
                  <a:pt x="979262" y="634302"/>
                  <a:pt x="979960" y="634302"/>
                </a:cubicBezTo>
                <a:lnTo>
                  <a:pt x="1004267" y="634302"/>
                </a:lnTo>
                <a:cubicBezTo>
                  <a:pt x="1004966" y="634302"/>
                  <a:pt x="1005532" y="633736"/>
                  <a:pt x="1005532" y="633038"/>
                </a:cubicBezTo>
                <a:lnTo>
                  <a:pt x="1005532" y="516104"/>
                </a:lnTo>
                <a:cubicBezTo>
                  <a:pt x="1005532" y="515406"/>
                  <a:pt x="1004966" y="514840"/>
                  <a:pt x="1004267" y="514840"/>
                </a:cubicBezTo>
                <a:lnTo>
                  <a:pt x="974321" y="514840"/>
                </a:lnTo>
                <a:cubicBezTo>
                  <a:pt x="973390" y="514840"/>
                  <a:pt x="972534" y="515352"/>
                  <a:pt x="972094" y="516173"/>
                </a:cubicBezTo>
                <a:lnTo>
                  <a:pt x="941126" y="573878"/>
                </a:lnTo>
                <a:lnTo>
                  <a:pt x="910330" y="516178"/>
                </a:lnTo>
                <a:cubicBezTo>
                  <a:pt x="909891" y="515354"/>
                  <a:pt x="909034" y="514840"/>
                  <a:pt x="908101" y="514840"/>
                </a:cubicBezTo>
                <a:close/>
                <a:moveTo>
                  <a:pt x="622806" y="514840"/>
                </a:moveTo>
                <a:cubicBezTo>
                  <a:pt x="622108" y="514840"/>
                  <a:pt x="621542" y="515406"/>
                  <a:pt x="621542" y="516104"/>
                </a:cubicBezTo>
                <a:lnTo>
                  <a:pt x="621542" y="633038"/>
                </a:lnTo>
                <a:cubicBezTo>
                  <a:pt x="621542" y="633736"/>
                  <a:pt x="622108" y="634302"/>
                  <a:pt x="622806" y="634302"/>
                </a:cubicBezTo>
                <a:lnTo>
                  <a:pt x="647113" y="634302"/>
                </a:lnTo>
                <a:cubicBezTo>
                  <a:pt x="647811" y="634302"/>
                  <a:pt x="648377" y="633736"/>
                  <a:pt x="648377" y="633038"/>
                </a:cubicBezTo>
                <a:lnTo>
                  <a:pt x="648377" y="586863"/>
                </a:lnTo>
                <a:lnTo>
                  <a:pt x="696335" y="586863"/>
                </a:lnTo>
                <a:lnTo>
                  <a:pt x="696335" y="633038"/>
                </a:lnTo>
                <a:cubicBezTo>
                  <a:pt x="696335" y="633736"/>
                  <a:pt x="696901" y="634302"/>
                  <a:pt x="697598" y="634302"/>
                </a:cubicBezTo>
                <a:lnTo>
                  <a:pt x="721905" y="634302"/>
                </a:lnTo>
                <a:cubicBezTo>
                  <a:pt x="722605" y="634302"/>
                  <a:pt x="723171" y="633736"/>
                  <a:pt x="723171" y="633038"/>
                </a:cubicBezTo>
                <a:lnTo>
                  <a:pt x="723171" y="516104"/>
                </a:lnTo>
                <a:cubicBezTo>
                  <a:pt x="723171" y="515406"/>
                  <a:pt x="722605" y="514840"/>
                  <a:pt x="721905" y="514840"/>
                </a:cubicBezTo>
                <a:lnTo>
                  <a:pt x="697598" y="514840"/>
                </a:lnTo>
                <a:cubicBezTo>
                  <a:pt x="696901" y="514840"/>
                  <a:pt x="696335" y="515406"/>
                  <a:pt x="696335" y="516104"/>
                </a:cubicBezTo>
                <a:lnTo>
                  <a:pt x="696335" y="561586"/>
                </a:lnTo>
                <a:lnTo>
                  <a:pt x="648377" y="561586"/>
                </a:lnTo>
                <a:lnTo>
                  <a:pt x="648377" y="516104"/>
                </a:lnTo>
                <a:cubicBezTo>
                  <a:pt x="648377" y="515406"/>
                  <a:pt x="647811" y="514840"/>
                  <a:pt x="647113" y="514840"/>
                </a:cubicBezTo>
                <a:close/>
                <a:moveTo>
                  <a:pt x="517202" y="514840"/>
                </a:moveTo>
                <a:cubicBezTo>
                  <a:pt x="516504" y="514840"/>
                  <a:pt x="515938" y="515406"/>
                  <a:pt x="515938" y="516104"/>
                </a:cubicBezTo>
                <a:lnTo>
                  <a:pt x="515938" y="538854"/>
                </a:lnTo>
                <a:cubicBezTo>
                  <a:pt x="515938" y="539552"/>
                  <a:pt x="516504" y="540118"/>
                  <a:pt x="517202" y="540118"/>
                </a:cubicBezTo>
                <a:lnTo>
                  <a:pt x="549180" y="540118"/>
                </a:lnTo>
                <a:lnTo>
                  <a:pt x="549180" y="633038"/>
                </a:lnTo>
                <a:cubicBezTo>
                  <a:pt x="549180" y="633736"/>
                  <a:pt x="549746" y="634302"/>
                  <a:pt x="550444" y="634302"/>
                </a:cubicBezTo>
                <a:lnTo>
                  <a:pt x="574751" y="634302"/>
                </a:lnTo>
                <a:cubicBezTo>
                  <a:pt x="575449" y="634302"/>
                  <a:pt x="576015" y="633736"/>
                  <a:pt x="576015" y="633038"/>
                </a:cubicBezTo>
                <a:lnTo>
                  <a:pt x="576015" y="540118"/>
                </a:lnTo>
                <a:lnTo>
                  <a:pt x="607992" y="540118"/>
                </a:lnTo>
                <a:cubicBezTo>
                  <a:pt x="608691" y="540118"/>
                  <a:pt x="609257" y="539552"/>
                  <a:pt x="609257" y="538854"/>
                </a:cubicBezTo>
                <a:lnTo>
                  <a:pt x="609257" y="516104"/>
                </a:lnTo>
                <a:cubicBezTo>
                  <a:pt x="609257" y="515406"/>
                  <a:pt x="608691" y="514840"/>
                  <a:pt x="607993" y="514840"/>
                </a:cubicBezTo>
                <a:close/>
                <a:moveTo>
                  <a:pt x="1185521" y="512763"/>
                </a:moveTo>
                <a:cubicBezTo>
                  <a:pt x="1157993" y="512763"/>
                  <a:pt x="1139467" y="526959"/>
                  <a:pt x="1139467" y="548428"/>
                </a:cubicBezTo>
                <a:cubicBezTo>
                  <a:pt x="1139467" y="569550"/>
                  <a:pt x="1157299" y="580804"/>
                  <a:pt x="1181193" y="586517"/>
                </a:cubicBezTo>
                <a:cubicBezTo>
                  <a:pt x="1193831" y="589633"/>
                  <a:pt x="1205257" y="592403"/>
                  <a:pt x="1205257" y="600714"/>
                </a:cubicBezTo>
                <a:cubicBezTo>
                  <a:pt x="1205257" y="607813"/>
                  <a:pt x="1196081" y="612487"/>
                  <a:pt x="1185347" y="612487"/>
                </a:cubicBezTo>
                <a:cubicBezTo>
                  <a:pt x="1173158" y="612487"/>
                  <a:pt x="1159359" y="606690"/>
                  <a:pt x="1149696" y="598202"/>
                </a:cubicBezTo>
                <a:cubicBezTo>
                  <a:pt x="1149126" y="597702"/>
                  <a:pt x="1148269" y="597804"/>
                  <a:pt x="1147843" y="598432"/>
                </a:cubicBezTo>
                <a:lnTo>
                  <a:pt x="1135429" y="616740"/>
                </a:lnTo>
                <a:cubicBezTo>
                  <a:pt x="1135068" y="617275"/>
                  <a:pt x="1135149" y="618004"/>
                  <a:pt x="1135636" y="618428"/>
                </a:cubicBezTo>
                <a:cubicBezTo>
                  <a:pt x="1148137" y="629263"/>
                  <a:pt x="1167408" y="636379"/>
                  <a:pt x="1185521" y="636379"/>
                </a:cubicBezTo>
                <a:cubicBezTo>
                  <a:pt x="1212183" y="636379"/>
                  <a:pt x="1232785" y="621490"/>
                  <a:pt x="1232785" y="599502"/>
                </a:cubicBezTo>
                <a:cubicBezTo>
                  <a:pt x="1232785" y="571628"/>
                  <a:pt x="1199371" y="563318"/>
                  <a:pt x="1188810" y="561066"/>
                </a:cubicBezTo>
                <a:cubicBezTo>
                  <a:pt x="1177903" y="558816"/>
                  <a:pt x="1166996" y="555180"/>
                  <a:pt x="1166996" y="547389"/>
                </a:cubicBezTo>
                <a:cubicBezTo>
                  <a:pt x="1166996" y="541156"/>
                  <a:pt x="1174612" y="536655"/>
                  <a:pt x="1185347" y="536655"/>
                </a:cubicBezTo>
                <a:cubicBezTo>
                  <a:pt x="1196022" y="536655"/>
                  <a:pt x="1207164" y="540861"/>
                  <a:pt x="1214192" y="546909"/>
                </a:cubicBezTo>
                <a:cubicBezTo>
                  <a:pt x="1214787" y="547420"/>
                  <a:pt x="1215673" y="547296"/>
                  <a:pt x="1216082" y="546626"/>
                </a:cubicBezTo>
                <a:lnTo>
                  <a:pt x="1227215" y="528382"/>
                </a:lnTo>
                <a:cubicBezTo>
                  <a:pt x="1227533" y="527859"/>
                  <a:pt x="1227456" y="527178"/>
                  <a:pt x="1227003" y="526766"/>
                </a:cubicBezTo>
                <a:cubicBezTo>
                  <a:pt x="1218082" y="518649"/>
                  <a:pt x="1203355" y="512763"/>
                  <a:pt x="1185521" y="512763"/>
                </a:cubicBezTo>
                <a:close/>
                <a:moveTo>
                  <a:pt x="799860" y="512763"/>
                </a:moveTo>
                <a:cubicBezTo>
                  <a:pt x="763847" y="512763"/>
                  <a:pt x="736666" y="539425"/>
                  <a:pt x="736666" y="574571"/>
                </a:cubicBezTo>
                <a:cubicBezTo>
                  <a:pt x="736666" y="609717"/>
                  <a:pt x="763847" y="636379"/>
                  <a:pt x="799860" y="636379"/>
                </a:cubicBezTo>
                <a:cubicBezTo>
                  <a:pt x="835697" y="636379"/>
                  <a:pt x="863053" y="609717"/>
                  <a:pt x="863053" y="574571"/>
                </a:cubicBezTo>
                <a:cubicBezTo>
                  <a:pt x="863053" y="539425"/>
                  <a:pt x="835697" y="512763"/>
                  <a:pt x="799860" y="512763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358170"/>
                </a:lnTo>
                <a:lnTo>
                  <a:pt x="5354778" y="6358170"/>
                </a:lnTo>
                <a:cubicBezTo>
                  <a:pt x="5420407" y="6116818"/>
                  <a:pt x="5455957" y="5861806"/>
                  <a:pt x="5455957" y="5599507"/>
                </a:cubicBezTo>
                <a:cubicBezTo>
                  <a:pt x="5455957" y="4010231"/>
                  <a:pt x="4167066" y="2722417"/>
                  <a:pt x="2577373" y="2722417"/>
                </a:cubicBezTo>
                <a:cubicBezTo>
                  <a:pt x="1483832" y="2722417"/>
                  <a:pt x="532898" y="3331111"/>
                  <a:pt x="45356" y="4227981"/>
                </a:cubicBezTo>
                <a:lnTo>
                  <a:pt x="0" y="43220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440000" anchor="t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>
                <a:schemeClr val="bg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err="1"/>
              <a:t>Plaats</a:t>
            </a:r>
            <a:r>
              <a:rPr lang="en-GB"/>
              <a:t> </a:t>
            </a:r>
            <a:r>
              <a:rPr lang="en-GB" err="1"/>
              <a:t>eerst</a:t>
            </a:r>
            <a:r>
              <a:rPr lang="en-GB"/>
              <a:t>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afbeelding</a:t>
            </a:r>
            <a:r>
              <a:rPr lang="en-GB"/>
              <a:t> </a:t>
            </a:r>
            <a:r>
              <a:rPr lang="en-GB" err="1"/>
              <a:t>voordat</a:t>
            </a:r>
            <a:r>
              <a:rPr lang="en-GB"/>
              <a:t> je de </a:t>
            </a:r>
            <a:r>
              <a:rPr lang="en-GB" err="1"/>
              <a:t>titel</a:t>
            </a:r>
            <a:r>
              <a:rPr lang="en-GB"/>
              <a:t> </a:t>
            </a:r>
            <a:r>
              <a:rPr lang="en-GB" err="1"/>
              <a:t>invult</a:t>
            </a:r>
            <a:r>
              <a:rPr lang="en-GB"/>
              <a:t>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4398D7-85A0-281A-1B38-7B6FC712C810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9D66D-452D-4E89-A6C1-8980E51EB81D}" type="datetime4">
              <a:rPr lang="nl-NL" smtClean="0"/>
              <a:t>20 juni 2023</a:t>
            </a:fld>
            <a:endParaRPr lang="en-BE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CF13D48-EF81-B977-EAD2-065D28F89FA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2FBA262-B5EE-1B59-329C-4678FB3405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id="{32158DDD-DEB8-DA3A-7F9B-35F4B5907D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7" y="4397819"/>
            <a:ext cx="4194959" cy="752514"/>
          </a:xfrm>
        </p:spPr>
        <p:txBody>
          <a:bodyPr wrap="square" lIns="108000" rIns="0" bIns="0" anchor="b">
            <a:sp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Korte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1E8CAF5F-8604-8363-831C-7FDD6CC1A9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7599" y="5162202"/>
            <a:ext cx="4203307" cy="513405"/>
          </a:xfrm>
          <a:prstGeom prst="rect">
            <a:avLst/>
          </a:prstGeom>
        </p:spPr>
        <p:txBody>
          <a:bodyPr wrap="square" lIns="108000" tIns="36000" rIns="0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2800" b="1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Ondertitel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5595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17836F46-0818-6D94-A02D-96FEDE21A4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189" r="5189"/>
          <a:stretch/>
        </p:blipFill>
        <p:spPr>
          <a:xfrm rot="5400000">
            <a:off x="7316570" y="1982572"/>
            <a:ext cx="6858002" cy="28928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9D96EBF-4D99-EEFC-B066-7916593073B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7B28-01D9-052E-0F45-E9F56DE694F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837B4EC-ABCD-4900-BC6B-487F68357E70}" type="datetime4">
              <a:rPr lang="nl-NL" smtClean="0"/>
              <a:t>20 juni 2023</a:t>
            </a:fld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DB8DE-B83F-3940-C769-50FA6A434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34C880-3969-6D43-09CD-61FF8BCD1A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4A46CF9-500D-0D14-EA47-0C0460B1106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688720"/>
            <a:ext cx="8207651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Ondertitel</a:t>
            </a:r>
            <a:endParaRPr lang="en-BE"/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AA89F6E9-0061-D186-2A2B-706806631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3213273"/>
            <a:ext cx="8207651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31244592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628C50E3-30E0-578B-06D1-F44116DB10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6421892" y="1787410"/>
            <a:ext cx="5204806" cy="32832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063A626-3A96-7011-342D-0DD4422CFE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3526"/>
          <a:stretch/>
        </p:blipFill>
        <p:spPr>
          <a:xfrm rot="5400000">
            <a:off x="8340234" y="3693405"/>
            <a:ext cx="1431956" cy="489723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B5D436B6-1FD6-9F4B-F52D-042A47AC1C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r="23396"/>
          <a:stretch/>
        </p:blipFill>
        <p:spPr>
          <a:xfrm rot="16200000">
            <a:off x="8317808" y="-1734057"/>
            <a:ext cx="1427412" cy="4895522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9DD749A-EF56-0681-080F-05B6E605702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421892" y="1787389"/>
            <a:ext cx="5219245" cy="3283200"/>
          </a:xfrm>
          <a:custGeom>
            <a:avLst/>
            <a:gdLst>
              <a:gd name="connsiteX0" fmla="*/ 104944 w 6019800"/>
              <a:gd name="connsiteY0" fmla="*/ 0 h 3786819"/>
              <a:gd name="connsiteX1" fmla="*/ 5914856 w 6019800"/>
              <a:gd name="connsiteY1" fmla="*/ 0 h 3786819"/>
              <a:gd name="connsiteX2" fmla="*/ 5958650 w 6019800"/>
              <a:gd name="connsiteY2" fmla="*/ 170319 h 3786819"/>
              <a:gd name="connsiteX3" fmla="*/ 6019800 w 6019800"/>
              <a:gd name="connsiteY3" fmla="*/ 776919 h 3786819"/>
              <a:gd name="connsiteX4" fmla="*/ 3009900 w 6019800"/>
              <a:gd name="connsiteY4" fmla="*/ 3786819 h 3786819"/>
              <a:gd name="connsiteX5" fmla="*/ 0 w 6019800"/>
              <a:gd name="connsiteY5" fmla="*/ 776919 h 3786819"/>
              <a:gd name="connsiteX6" fmla="*/ 61151 w 6019800"/>
              <a:gd name="connsiteY6" fmla="*/ 170319 h 3786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19800" h="3786819">
                <a:moveTo>
                  <a:pt x="104944" y="0"/>
                </a:moveTo>
                <a:lnTo>
                  <a:pt x="5914856" y="0"/>
                </a:lnTo>
                <a:lnTo>
                  <a:pt x="5958650" y="170319"/>
                </a:lnTo>
                <a:cubicBezTo>
                  <a:pt x="5998744" y="366256"/>
                  <a:pt x="6019800" y="569129"/>
                  <a:pt x="6019800" y="776919"/>
                </a:cubicBezTo>
                <a:cubicBezTo>
                  <a:pt x="6019800" y="2439241"/>
                  <a:pt x="4672222" y="3786819"/>
                  <a:pt x="3009900" y="3786819"/>
                </a:cubicBezTo>
                <a:cubicBezTo>
                  <a:pt x="1347578" y="3786819"/>
                  <a:pt x="0" y="2439241"/>
                  <a:pt x="0" y="776919"/>
                </a:cubicBezTo>
                <a:cubicBezTo>
                  <a:pt x="0" y="569129"/>
                  <a:pt x="21056" y="366256"/>
                  <a:pt x="61151" y="170319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65B8ABBF-7F90-5487-BEAE-C2085A41546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501B4-8662-315C-12F6-DD444D0A3D12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4F8A284-8639-448B-BE66-5CECA7535D4B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437BB-3B68-3295-D2FC-3233649D951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BCEF97D-428F-5DC6-799A-CDF44C71EB86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7B237C78-D1A1-E2DF-4F97-E73DA3A039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457450"/>
            <a:ext cx="5580065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Ondertitel</a:t>
            </a:r>
            <a:endParaRPr lang="en-BE"/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E1A21EC6-3CE0-1BFB-9955-E64E981EC4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2982003"/>
            <a:ext cx="5580065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1"/>
                </a:solidFill>
              </a:defRPr>
            </a:lvl1pPr>
          </a:lstStyle>
          <a:p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Titel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9023059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8F318506-1681-83B9-A6FC-0F33D2864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dia Placeholder 2">
            <a:extLst>
              <a:ext uri="{FF2B5EF4-FFF2-40B4-BE49-F238E27FC236}">
                <a16:creationId xmlns:a16="http://schemas.microsoft.com/office/drawing/2014/main" id="{F3454101-EAFC-EFD7-FDCD-06EFD0129F8E}"/>
              </a:ext>
            </a:extLst>
          </p:cNvPr>
          <p:cNvSpPr>
            <a:spLocks noGrp="1"/>
          </p:cNvSpPr>
          <p:nvPr>
            <p:ph type="media" sz="quarter" idx="22"/>
          </p:nvPr>
        </p:nvSpPr>
        <p:spPr>
          <a:xfrm>
            <a:off x="515938" y="512765"/>
            <a:ext cx="11160124" cy="5832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2400" b="0">
                <a:solidFill>
                  <a:schemeClr val="tx1"/>
                </a:solidFill>
                <a:highlight>
                  <a:srgbClr val="FFFF00"/>
                </a:highlight>
              </a:defRPr>
            </a:lvl1pPr>
          </a:lstStyle>
          <a:p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727BB2-CDEB-BCE3-4545-60091C334A16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1C39A2DA-2AFD-4A90-AF80-F53B3C312490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BA0061-A474-21E4-E88A-9A310BC690BB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4DD7-4355-9D81-A622-CE0A954EF3F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8034872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F9ADCDA6-D1C9-C76B-F94C-15A3EF19FF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46327"/>
            <a:ext cx="12192000" cy="6765346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8546941-5005-BA93-92D7-7B50688672E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8799530B-C3A8-406F-AF28-F4D6A698DB67}" type="datetime4">
              <a:rPr lang="nl-NL" smtClean="0"/>
              <a:t>20 juni 2023</a:t>
            </a:fld>
            <a:endParaRPr lang="en-BE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CE070A3-C728-9241-E374-67AADE4C1B01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FF10D53C-20CB-6AC9-BE02-71C566004AE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3F845A7B-EDB6-5BBA-1A79-D81135E80F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286800"/>
            <a:ext cx="7737223" cy="2211375"/>
          </a:xfrm>
          <a:prstGeom prst="rect">
            <a:avLst/>
          </a:prstGeom>
        </p:spPr>
        <p:txBody>
          <a:bodyPr wrap="square" lIns="0" anchor="b">
            <a:sp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AA938B-2B1B-5A56-0CE7-EA9689DD7F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5016" y="4677072"/>
            <a:ext cx="1501982" cy="347329"/>
          </a:xfrm>
          <a:prstGeom prst="round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Lorem ipsum</a:t>
            </a:r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750051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344E15D9-B904-6C23-DB9B-FE96682149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38"/>
          <a:stretch>
            <a:fillRect/>
          </a:stretch>
        </p:blipFill>
        <p:spPr>
          <a:xfrm rot="10800000">
            <a:off x="0" y="0"/>
            <a:ext cx="4708559" cy="3150972"/>
          </a:xfrm>
          <a:custGeom>
            <a:avLst/>
            <a:gdLst>
              <a:gd name="connsiteX0" fmla="*/ 4708559 w 4708559"/>
              <a:gd name="connsiteY0" fmla="*/ 3150972 h 3150972"/>
              <a:gd name="connsiteX1" fmla="*/ 0 w 4708559"/>
              <a:gd name="connsiteY1" fmla="*/ 3150972 h 3150972"/>
              <a:gd name="connsiteX2" fmla="*/ 0 w 4708559"/>
              <a:gd name="connsiteY2" fmla="*/ 0 h 3150972"/>
              <a:gd name="connsiteX3" fmla="*/ 4708559 w 4708559"/>
              <a:gd name="connsiteY3" fmla="*/ 0 h 315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559" h="3150972">
                <a:moveTo>
                  <a:pt x="4708559" y="3150972"/>
                </a:moveTo>
                <a:lnTo>
                  <a:pt x="0" y="3150972"/>
                </a:lnTo>
                <a:lnTo>
                  <a:pt x="0" y="0"/>
                </a:lnTo>
                <a:lnTo>
                  <a:pt x="4708559" y="0"/>
                </a:lnTo>
                <a:close/>
              </a:path>
            </a:pathLst>
          </a:custGeom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2B2C1027-25E9-7F63-E632-F7240E70D2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814001"/>
            <a:ext cx="4450081" cy="1116012"/>
          </a:xfrm>
        </p:spPr>
        <p:txBody>
          <a:bodyPr wrap="none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BE"/>
              <a:t>Inhoud</a:t>
            </a:r>
            <a:endParaRPr lang="en-BE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DA4B26-B733-D3D1-F3E0-F9A9051B8E70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3985A564-39AB-4957-A260-A26CE9693593}" type="datetime4">
              <a:rPr lang="nl-NL" smtClean="0"/>
              <a:t>20 juni 2023</a:t>
            </a:fld>
            <a:endParaRPr lang="en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34D6-F1FA-3A98-1E04-92D18AADB17E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83E560-C1B8-1228-8ADD-FA44100F7B20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672578-7A7F-6CAD-0B24-4E277903A79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224463" y="1628775"/>
            <a:ext cx="6451600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336247658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F1E4541B-1975-03AA-64BE-EB3E63F419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35229" y="1021445"/>
            <a:ext cx="1121539" cy="900000"/>
          </a:xfrm>
          <a:prstGeom prst="rect">
            <a:avLst/>
          </a:prstGeo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5FF777E8-3B15-10D0-7BE6-6C1F774D737F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567C718-93DF-4A33-A01C-D3E9F0E1219E}" type="datetime4">
              <a:rPr lang="nl-NL" smtClean="0"/>
              <a:t>20 juni 2023</a:t>
            </a:fld>
            <a:endParaRPr lang="en-BE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2C993B2F-307D-459F-D620-B7F32D116909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AEE3FD-B91F-E75D-6222-27A954435AE6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355887D-756F-F868-3DF0-03CF47DF5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27388" y="2997998"/>
            <a:ext cx="7737223" cy="2211375"/>
          </a:xfrm>
          <a:prstGeom prst="rect">
            <a:avLst/>
          </a:prstGeom>
        </p:spPr>
        <p:txBody>
          <a:bodyPr wrap="square" lIns="0" anchor="t">
            <a:spAutoFit/>
          </a:bodyPr>
          <a:lstStyle>
            <a:lvl1pPr algn="ctr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1868A457-A7E9-09CE-7AEF-67371853D2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27388" y="2457450"/>
            <a:ext cx="7737223" cy="31393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 algn="ctr">
              <a:defRPr sz="16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/>
              <a:t>- </a:t>
            </a:r>
            <a:r>
              <a:rPr lang="nl-NL" noProof="0" err="1"/>
              <a:t>Lorem</a:t>
            </a:r>
            <a:r>
              <a:rPr lang="nl-NL" noProof="0"/>
              <a:t> </a:t>
            </a:r>
            <a:r>
              <a:rPr lang="nl-NL" noProof="0" err="1"/>
              <a:t>ipsum</a:t>
            </a:r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1537794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163841E5-F71C-A65C-0467-85C1386F5CC9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493"/>
          <a:stretch>
            <a:fillRect/>
          </a:stretch>
        </p:blipFill>
        <p:spPr>
          <a:xfrm rot="16200000">
            <a:off x="6033971" y="1222092"/>
            <a:ext cx="7902247" cy="4413812"/>
          </a:xfrm>
          <a:custGeom>
            <a:avLst/>
            <a:gdLst>
              <a:gd name="connsiteX0" fmla="*/ 7902247 w 7902247"/>
              <a:gd name="connsiteY0" fmla="*/ 0 h 4413812"/>
              <a:gd name="connsiteX1" fmla="*/ 7902247 w 7902247"/>
              <a:gd name="connsiteY1" fmla="*/ 324412 h 4413812"/>
              <a:gd name="connsiteX2" fmla="*/ 7380122 w 7902247"/>
              <a:gd name="connsiteY2" fmla="*/ 324412 h 4413812"/>
              <a:gd name="connsiteX3" fmla="*/ 7380122 w 7902247"/>
              <a:gd name="connsiteY3" fmla="*/ 4413812 h 4413812"/>
              <a:gd name="connsiteX4" fmla="*/ 522122 w 7902247"/>
              <a:gd name="connsiteY4" fmla="*/ 4413812 h 4413812"/>
              <a:gd name="connsiteX5" fmla="*/ 522122 w 7902247"/>
              <a:gd name="connsiteY5" fmla="*/ 324412 h 4413812"/>
              <a:gd name="connsiteX6" fmla="*/ 0 w 7902247"/>
              <a:gd name="connsiteY6" fmla="*/ 324412 h 4413812"/>
              <a:gd name="connsiteX7" fmla="*/ 0 w 7902247"/>
              <a:gd name="connsiteY7" fmla="*/ 0 h 4413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902247" h="4413812">
                <a:moveTo>
                  <a:pt x="7902247" y="0"/>
                </a:moveTo>
                <a:lnTo>
                  <a:pt x="7902247" y="324412"/>
                </a:lnTo>
                <a:lnTo>
                  <a:pt x="7380122" y="324412"/>
                </a:lnTo>
                <a:lnTo>
                  <a:pt x="7380122" y="4413812"/>
                </a:lnTo>
                <a:lnTo>
                  <a:pt x="522122" y="4413812"/>
                </a:lnTo>
                <a:lnTo>
                  <a:pt x="522122" y="324412"/>
                </a:lnTo>
                <a:lnTo>
                  <a:pt x="0" y="324412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E738BC7-B428-AE45-0402-7B49BF21856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66611" y="0"/>
            <a:ext cx="4445703" cy="6858000"/>
          </a:xfrm>
          <a:custGeom>
            <a:avLst/>
            <a:gdLst>
              <a:gd name="connsiteX0" fmla="*/ 2020057 w 4445703"/>
              <a:gd name="connsiteY0" fmla="*/ 0 h 6858000"/>
              <a:gd name="connsiteX1" fmla="*/ 4445703 w 4445703"/>
              <a:gd name="connsiteY1" fmla="*/ 0 h 6858000"/>
              <a:gd name="connsiteX2" fmla="*/ 4445703 w 4445703"/>
              <a:gd name="connsiteY2" fmla="*/ 6858000 h 6858000"/>
              <a:gd name="connsiteX3" fmla="*/ 2020058 w 4445703"/>
              <a:gd name="connsiteY3" fmla="*/ 6858000 h 6858000"/>
              <a:gd name="connsiteX4" fmla="*/ 1729246 w 4445703"/>
              <a:gd name="connsiteY4" fmla="*/ 6681327 h 6858000"/>
              <a:gd name="connsiteX5" fmla="*/ 0 w 4445703"/>
              <a:gd name="connsiteY5" fmla="*/ 3429000 h 6858000"/>
              <a:gd name="connsiteX6" fmla="*/ 1729246 w 4445703"/>
              <a:gd name="connsiteY6" fmla="*/ 176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5703" h="6858000">
                <a:moveTo>
                  <a:pt x="2020057" y="0"/>
                </a:moveTo>
                <a:lnTo>
                  <a:pt x="4445703" y="0"/>
                </a:lnTo>
                <a:lnTo>
                  <a:pt x="4445703" y="6858000"/>
                </a:lnTo>
                <a:lnTo>
                  <a:pt x="2020058" y="6858000"/>
                </a:lnTo>
                <a:lnTo>
                  <a:pt x="1729246" y="6681327"/>
                </a:lnTo>
                <a:cubicBezTo>
                  <a:pt x="685941" y="5976483"/>
                  <a:pt x="0" y="4782844"/>
                  <a:pt x="0" y="3429000"/>
                </a:cubicBezTo>
                <a:cubicBezTo>
                  <a:pt x="0" y="2075157"/>
                  <a:pt x="685941" y="881518"/>
                  <a:pt x="1729246" y="176673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76B6D8C-68FE-8341-EFCA-D916B5F971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9" y="1519799"/>
            <a:ext cx="6521470" cy="2917722"/>
          </a:xfrm>
          <a:prstGeom prst="rect">
            <a:avLst/>
          </a:prstGeo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GB"/>
              <a:t>"</a:t>
            </a:r>
            <a:r>
              <a:rPr lang="en-GB" err="1"/>
              <a:t>Deze</a:t>
            </a:r>
            <a:r>
              <a:rPr lang="en-GB"/>
              <a:t> slide is perfect </a:t>
            </a:r>
            <a:r>
              <a:rPr lang="en-GB" err="1"/>
              <a:t>voor</a:t>
            </a:r>
            <a:r>
              <a:rPr lang="en-GB"/>
              <a:t> </a:t>
            </a:r>
            <a:r>
              <a:rPr lang="en-GB" err="1"/>
              <a:t>citaten</a:t>
            </a:r>
            <a:r>
              <a:rPr lang="en-GB"/>
              <a:t> of </a:t>
            </a:r>
            <a:r>
              <a:rPr lang="en-GB" err="1"/>
              <a:t>andere</a:t>
            </a:r>
            <a:r>
              <a:rPr lang="en-GB"/>
              <a:t> </a:t>
            </a:r>
            <a:r>
              <a:rPr lang="en-GB" err="1"/>
              <a:t>korte</a:t>
            </a:r>
            <a:r>
              <a:rPr lang="en-GB"/>
              <a:t> </a:t>
            </a:r>
            <a:r>
              <a:rPr lang="en-GB" err="1"/>
              <a:t>teksten</a:t>
            </a:r>
            <a:r>
              <a:rPr lang="en-GB"/>
              <a:t>."</a:t>
            </a:r>
            <a:endParaRPr lang="en-BE"/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CA7A3037-54B7-5A6F-BAF7-44538A9994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15938" y="4610323"/>
            <a:ext cx="6521471" cy="313932"/>
          </a:xfrm>
          <a:prstGeom prst="rect">
            <a:avLst/>
          </a:prstGeom>
        </p:spPr>
        <p:txBody>
          <a:bodyPr wrap="square" lIns="0" rIns="0">
            <a:spAutoFit/>
          </a:bodyPr>
          <a:lstStyle>
            <a:lvl1pPr algn="l">
              <a:defRPr sz="1600" b="0" i="1">
                <a:solidFill>
                  <a:schemeClr val="tx2"/>
                </a:solidFill>
              </a:defRPr>
            </a:lvl1pPr>
          </a:lstStyle>
          <a:p>
            <a:pPr lvl="0"/>
            <a:r>
              <a:rPr lang="nl-NL" noProof="0"/>
              <a:t>- </a:t>
            </a:r>
            <a:r>
              <a:rPr lang="nl-NL" noProof="0" err="1"/>
              <a:t>Lorem</a:t>
            </a:r>
            <a:r>
              <a:rPr lang="nl-NL" noProof="0"/>
              <a:t> </a:t>
            </a:r>
            <a:r>
              <a:rPr lang="nl-NL" noProof="0" err="1"/>
              <a:t>ipsum</a:t>
            </a:r>
            <a:endParaRPr lang="nl-NL" noProof="0"/>
          </a:p>
        </p:txBody>
      </p:sp>
      <p:sp>
        <p:nvSpPr>
          <p:cNvPr id="33" name="Date Placeholder 32">
            <a:extLst>
              <a:ext uri="{FF2B5EF4-FFF2-40B4-BE49-F238E27FC236}">
                <a16:creationId xmlns:a16="http://schemas.microsoft.com/office/drawing/2014/main" id="{E6189C85-14E7-C9FC-35C7-61C92902C801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A4664BC9-D0BE-4AD8-B797-CF5104CA4DAD}" type="datetime4">
              <a:rPr lang="nl-NL" smtClean="0"/>
              <a:t>20 juni 2023</a:t>
            </a:fld>
            <a:endParaRPr lang="en-BE"/>
          </a:p>
        </p:txBody>
      </p:sp>
      <p:sp>
        <p:nvSpPr>
          <p:cNvPr id="34" name="Footer Placeholder 33">
            <a:extLst>
              <a:ext uri="{FF2B5EF4-FFF2-40B4-BE49-F238E27FC236}">
                <a16:creationId xmlns:a16="http://schemas.microsoft.com/office/drawing/2014/main" id="{BE48AB95-66C0-371F-0413-597CD017F7E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35" name="Slide Number Placeholder 34">
            <a:extLst>
              <a:ext uri="{FF2B5EF4-FFF2-40B4-BE49-F238E27FC236}">
                <a16:creationId xmlns:a16="http://schemas.microsoft.com/office/drawing/2014/main" id="{1811AE42-7B23-7402-64C7-8C2B4CDD0BA1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19787944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DE57CD68-75B6-F13A-63EF-6346852222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800000">
            <a:off x="4457698" y="8628"/>
            <a:ext cx="8839202" cy="5563497"/>
          </a:xfrm>
          <a:custGeom>
            <a:avLst/>
            <a:gdLst>
              <a:gd name="connsiteX0" fmla="*/ 8839202 w 8839202"/>
              <a:gd name="connsiteY0" fmla="*/ 5563497 h 5563497"/>
              <a:gd name="connsiteX1" fmla="*/ 1104900 w 8839202"/>
              <a:gd name="connsiteY1" fmla="*/ 5563497 h 5563497"/>
              <a:gd name="connsiteX2" fmla="*/ 1104900 w 8839202"/>
              <a:gd name="connsiteY2" fmla="*/ 619125 h 5563497"/>
              <a:gd name="connsiteX3" fmla="*/ 0 w 8839202"/>
              <a:gd name="connsiteY3" fmla="*/ 619125 h 5563497"/>
              <a:gd name="connsiteX4" fmla="*/ 0 w 8839202"/>
              <a:gd name="connsiteY4" fmla="*/ 0 h 5563497"/>
              <a:gd name="connsiteX5" fmla="*/ 8839202 w 8839202"/>
              <a:gd name="connsiteY5" fmla="*/ 0 h 5563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839202" h="5563497">
                <a:moveTo>
                  <a:pt x="8839202" y="5563497"/>
                </a:moveTo>
                <a:lnTo>
                  <a:pt x="1104900" y="5563497"/>
                </a:lnTo>
                <a:lnTo>
                  <a:pt x="1104900" y="619125"/>
                </a:lnTo>
                <a:lnTo>
                  <a:pt x="0" y="619125"/>
                </a:lnTo>
                <a:lnTo>
                  <a:pt x="0" y="0"/>
                </a:lnTo>
                <a:lnTo>
                  <a:pt x="8839202" y="0"/>
                </a:lnTo>
                <a:close/>
              </a:path>
            </a:pathLst>
          </a:custGeom>
        </p:spPr>
      </p:pic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CC392A90-F02F-6724-7C36-F731DC3770D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57699" y="1085"/>
            <a:ext cx="7734301" cy="5572125"/>
          </a:xfrm>
          <a:custGeom>
            <a:avLst/>
            <a:gdLst>
              <a:gd name="connsiteX0" fmla="*/ 143693 w 7734301"/>
              <a:gd name="connsiteY0" fmla="*/ 0 h 5572125"/>
              <a:gd name="connsiteX1" fmla="*/ 7734301 w 7734301"/>
              <a:gd name="connsiteY1" fmla="*/ 0 h 5572125"/>
              <a:gd name="connsiteX2" fmla="*/ 7734301 w 7734301"/>
              <a:gd name="connsiteY2" fmla="*/ 4113568 h 5572125"/>
              <a:gd name="connsiteX3" fmla="*/ 7592641 w 7734301"/>
              <a:gd name="connsiteY3" fmla="*/ 4269434 h 5572125"/>
              <a:gd name="connsiteX4" fmla="*/ 4447666 w 7734301"/>
              <a:gd name="connsiteY4" fmla="*/ 5572125 h 5572125"/>
              <a:gd name="connsiteX5" fmla="*/ 0 w 7734301"/>
              <a:gd name="connsiteY5" fmla="*/ 1124459 h 5572125"/>
              <a:gd name="connsiteX6" fmla="*/ 140025 w 7734301"/>
              <a:gd name="connsiteY6" fmla="*/ 12918 h 5572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734301" h="5572125">
                <a:moveTo>
                  <a:pt x="143693" y="0"/>
                </a:moveTo>
                <a:lnTo>
                  <a:pt x="7734301" y="0"/>
                </a:lnTo>
                <a:lnTo>
                  <a:pt x="7734301" y="4113568"/>
                </a:lnTo>
                <a:lnTo>
                  <a:pt x="7592641" y="4269434"/>
                </a:lnTo>
                <a:cubicBezTo>
                  <a:pt x="6787772" y="5074303"/>
                  <a:pt x="5675855" y="5572125"/>
                  <a:pt x="4447666" y="5572125"/>
                </a:cubicBezTo>
                <a:cubicBezTo>
                  <a:pt x="1991288" y="5572125"/>
                  <a:pt x="0" y="3580837"/>
                  <a:pt x="0" y="1124459"/>
                </a:cubicBezTo>
                <a:cubicBezTo>
                  <a:pt x="0" y="740650"/>
                  <a:pt x="48616" y="368196"/>
                  <a:pt x="140025" y="12918"/>
                </a:cubicBez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solidFill>
                  <a:schemeClr val="tx1"/>
                </a:solidFill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5" name="Title 20">
            <a:extLst>
              <a:ext uri="{FF2B5EF4-FFF2-40B4-BE49-F238E27FC236}">
                <a16:creationId xmlns:a16="http://schemas.microsoft.com/office/drawing/2014/main" id="{CD48848F-FCE7-50A3-7025-7A4C334418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8" y="3429000"/>
            <a:ext cx="4190533" cy="798680"/>
          </a:xfrm>
        </p:spPr>
        <p:txBody>
          <a:bodyPr wrap="square" lIns="0" rIns="0" anchor="b">
            <a:spAutoFit/>
          </a:bodyPr>
          <a:lstStyle>
            <a:lvl1pPr>
              <a:defRPr sz="5400" b="1">
                <a:solidFill>
                  <a:schemeClr val="tx2"/>
                </a:solidFill>
              </a:defRPr>
            </a:lvl1pPr>
          </a:lstStyle>
          <a:p>
            <a:r>
              <a:rPr lang="en-GB" err="1"/>
              <a:t>Bedankt</a:t>
            </a:r>
            <a:r>
              <a:rPr lang="en-GB"/>
              <a:t>!</a:t>
            </a:r>
            <a:endParaRPr lang="en-BE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2041A70C-B4C6-CC04-E962-6BDDE73444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288C2A4-B0E2-3C19-29AE-FC770C9A127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2F5E48E7-2638-428E-86FE-D90B32F37459}" type="datetime4">
              <a:rPr lang="nl-NL" smtClean="0"/>
              <a:t>20 juni 2023</a:t>
            </a:fld>
            <a:endParaRPr lang="en-BE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5C97681C-148C-C73B-1BC7-050D5FA8427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64B7FF66-B68F-9F0D-D8D0-7E96B74C48F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5697C-BC98-F04E-B5D3-5D7868FE6A6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5938" y="4449360"/>
            <a:ext cx="4198872" cy="249299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6782184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66B2306-E302-42B6-9444-FDC1FCE82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8275" y="659300"/>
            <a:ext cx="4661984" cy="5539401"/>
          </a:xfrm>
          <a:custGeom>
            <a:avLst/>
            <a:gdLst>
              <a:gd name="connsiteX0" fmla="*/ 3667801 w 4661984"/>
              <a:gd name="connsiteY0" fmla="*/ 834058 h 5539401"/>
              <a:gd name="connsiteX1" fmla="*/ 4661984 w 4661984"/>
              <a:gd name="connsiteY1" fmla="*/ 834058 h 5539401"/>
              <a:gd name="connsiteX2" fmla="*/ 4661984 w 4661984"/>
              <a:gd name="connsiteY2" fmla="*/ 5539401 h 5539401"/>
              <a:gd name="connsiteX3" fmla="*/ 3667801 w 4661984"/>
              <a:gd name="connsiteY3" fmla="*/ 5539401 h 5539401"/>
              <a:gd name="connsiteX4" fmla="*/ 1222600 w 4661984"/>
              <a:gd name="connsiteY4" fmla="*/ 662409 h 5539401"/>
              <a:gd name="connsiteX5" fmla="*/ 2216783 w 4661984"/>
              <a:gd name="connsiteY5" fmla="*/ 662409 h 5539401"/>
              <a:gd name="connsiteX6" fmla="*/ 2216783 w 4661984"/>
              <a:gd name="connsiteY6" fmla="*/ 5367752 h 5539401"/>
              <a:gd name="connsiteX7" fmla="*/ 1222600 w 4661984"/>
              <a:gd name="connsiteY7" fmla="*/ 5367752 h 5539401"/>
              <a:gd name="connsiteX8" fmla="*/ 2445200 w 4661984"/>
              <a:gd name="connsiteY8" fmla="*/ 329234 h 5539401"/>
              <a:gd name="connsiteX9" fmla="*/ 3439383 w 4661984"/>
              <a:gd name="connsiteY9" fmla="*/ 329234 h 5539401"/>
              <a:gd name="connsiteX10" fmla="*/ 3439383 w 4661984"/>
              <a:gd name="connsiteY10" fmla="*/ 5034577 h 5539401"/>
              <a:gd name="connsiteX11" fmla="*/ 2445200 w 4661984"/>
              <a:gd name="connsiteY11" fmla="*/ 5034577 h 5539401"/>
              <a:gd name="connsiteX12" fmla="*/ 0 w 4661984"/>
              <a:gd name="connsiteY12" fmla="*/ 0 h 5539401"/>
              <a:gd name="connsiteX13" fmla="*/ 994183 w 4661984"/>
              <a:gd name="connsiteY13" fmla="*/ 0 h 5539401"/>
              <a:gd name="connsiteX14" fmla="*/ 994183 w 4661984"/>
              <a:gd name="connsiteY14" fmla="*/ 4705343 h 5539401"/>
              <a:gd name="connsiteX15" fmla="*/ 0 w 4661984"/>
              <a:gd name="connsiteY15" fmla="*/ 4705343 h 553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1984" h="5539401">
                <a:moveTo>
                  <a:pt x="3667801" y="834058"/>
                </a:moveTo>
                <a:lnTo>
                  <a:pt x="4661984" y="834058"/>
                </a:lnTo>
                <a:lnTo>
                  <a:pt x="4661984" y="5539401"/>
                </a:lnTo>
                <a:lnTo>
                  <a:pt x="3667801" y="5539401"/>
                </a:lnTo>
                <a:close/>
                <a:moveTo>
                  <a:pt x="1222600" y="662409"/>
                </a:moveTo>
                <a:lnTo>
                  <a:pt x="2216783" y="662409"/>
                </a:lnTo>
                <a:lnTo>
                  <a:pt x="2216783" y="5367752"/>
                </a:lnTo>
                <a:lnTo>
                  <a:pt x="1222600" y="5367752"/>
                </a:lnTo>
                <a:close/>
                <a:moveTo>
                  <a:pt x="2445200" y="329234"/>
                </a:moveTo>
                <a:lnTo>
                  <a:pt x="3439383" y="329234"/>
                </a:lnTo>
                <a:lnTo>
                  <a:pt x="3439383" y="5034577"/>
                </a:lnTo>
                <a:lnTo>
                  <a:pt x="2445200" y="5034577"/>
                </a:lnTo>
                <a:close/>
                <a:moveTo>
                  <a:pt x="0" y="0"/>
                </a:moveTo>
                <a:lnTo>
                  <a:pt x="994183" y="0"/>
                </a:lnTo>
                <a:lnTo>
                  <a:pt x="994183" y="4705343"/>
                </a:lnTo>
                <a:lnTo>
                  <a:pt x="0" y="4705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652667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Gemeente Merelbeke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E164-4ABB-4C47-9016-661AA6385B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68688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558ACF-2EF1-4826-8990-B5D5023A4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8343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20481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30724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3240EA2-74A9-8A12-DAB5-26FA9729BE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481C6B0-DE37-214C-1BFF-8CB082795E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A1325BD8-7076-D164-8D0D-6903308444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645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3A7A60A-A9C5-BA09-E9AE-09390FF2D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35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595ADBAE-F718-83EE-5797-75D76FA18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090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39968709-5955-FDF4-49AB-A1365A47F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645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858046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3077B-2729-477F-A42D-6C0A7E3A68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0242" y="0"/>
            <a:ext cx="4611757" cy="685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28975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itor-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6D303-9720-4F6D-A785-0D383B6D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  <a:latin typeface="Lato black "/>
              </a:defRPr>
            </a:lvl1pPr>
          </a:lstStyle>
          <a:p>
            <a:fld id="{13C3E164-4ABB-4C47-9016-661AA6385B8A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E04F53-2D33-405C-971B-1043E2117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289512"/>
            <a:ext cx="7635875" cy="737184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small" baseline="0">
                <a:solidFill>
                  <a:schemeClr val="accent5"/>
                </a:solidFill>
                <a:latin typeface="Lato black "/>
              </a:defRPr>
            </a:lvl1pPr>
            <a:lvl2pPr>
              <a:defRPr>
                <a:latin typeface="Lato black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E6344-48E5-42B1-B9AD-02970A1A1763}"/>
              </a:ext>
            </a:extLst>
          </p:cNvPr>
          <p:cNvCxnSpPr>
            <a:cxnSpLocks/>
          </p:cNvCxnSpPr>
          <p:nvPr userDrawn="1"/>
        </p:nvCxnSpPr>
        <p:spPr>
          <a:xfrm>
            <a:off x="5021179" y="1058780"/>
            <a:ext cx="214964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44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>
            <a:extLst>
              <a:ext uri="{FF2B5EF4-FFF2-40B4-BE49-F238E27FC236}">
                <a16:creationId xmlns:a16="http://schemas.microsoft.com/office/drawing/2014/main" id="{E48BC169-BE0A-CD52-B729-7A8321F2E6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5754"/>
          <a:stretch>
            <a:fillRect/>
          </a:stretch>
        </p:blipFill>
        <p:spPr>
          <a:xfrm rot="10800000">
            <a:off x="-1" y="3348810"/>
            <a:ext cx="4694740" cy="3135330"/>
          </a:xfrm>
          <a:custGeom>
            <a:avLst/>
            <a:gdLst>
              <a:gd name="connsiteX0" fmla="*/ 4694740 w 4694740"/>
              <a:gd name="connsiteY0" fmla="*/ 3135330 h 3135330"/>
              <a:gd name="connsiteX1" fmla="*/ 0 w 4694740"/>
              <a:gd name="connsiteY1" fmla="*/ 3135330 h 3135330"/>
              <a:gd name="connsiteX2" fmla="*/ 0 w 4694740"/>
              <a:gd name="connsiteY2" fmla="*/ 0 h 3135330"/>
              <a:gd name="connsiteX3" fmla="*/ 4694740 w 4694740"/>
              <a:gd name="connsiteY3" fmla="*/ 0 h 3135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94740" h="3135330">
                <a:moveTo>
                  <a:pt x="4694740" y="3135330"/>
                </a:moveTo>
                <a:lnTo>
                  <a:pt x="0" y="3135330"/>
                </a:lnTo>
                <a:lnTo>
                  <a:pt x="0" y="0"/>
                </a:lnTo>
                <a:lnTo>
                  <a:pt x="4694740" y="0"/>
                </a:lnTo>
                <a:close/>
              </a:path>
            </a:pathLst>
          </a:cu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386D47D-9BD0-FBED-100B-F2F2BC4967D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0" y="3326401"/>
            <a:ext cx="4708560" cy="3142274"/>
          </a:xfrm>
          <a:custGeom>
            <a:avLst/>
            <a:gdLst>
              <a:gd name="connsiteX0" fmla="*/ 0 w 4708560"/>
              <a:gd name="connsiteY0" fmla="*/ 0 h 3142274"/>
              <a:gd name="connsiteX1" fmla="*/ 4621478 w 4708560"/>
              <a:gd name="connsiteY1" fmla="*/ 0 h 3142274"/>
              <a:gd name="connsiteX2" fmla="*/ 4657818 w 4708560"/>
              <a:gd name="connsiteY2" fmla="*/ 141330 h 3142274"/>
              <a:gd name="connsiteX3" fmla="*/ 4708560 w 4708560"/>
              <a:gd name="connsiteY3" fmla="*/ 644682 h 3142274"/>
              <a:gd name="connsiteX4" fmla="*/ 2210967 w 4708560"/>
              <a:gd name="connsiteY4" fmla="*/ 3142274 h 3142274"/>
              <a:gd name="connsiteX5" fmla="*/ 14820 w 4708560"/>
              <a:gd name="connsiteY5" fmla="*/ 1835183 h 3142274"/>
              <a:gd name="connsiteX6" fmla="*/ 0 w 4708560"/>
              <a:gd name="connsiteY6" fmla="*/ 1804418 h 314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708560" h="3142274">
                <a:moveTo>
                  <a:pt x="0" y="0"/>
                </a:moveTo>
                <a:lnTo>
                  <a:pt x="4621478" y="0"/>
                </a:lnTo>
                <a:lnTo>
                  <a:pt x="4657818" y="141330"/>
                </a:lnTo>
                <a:cubicBezTo>
                  <a:pt x="4691088" y="303917"/>
                  <a:pt x="4708560" y="472259"/>
                  <a:pt x="4708560" y="644682"/>
                </a:cubicBezTo>
                <a:cubicBezTo>
                  <a:pt x="4708560" y="2024064"/>
                  <a:pt x="3590350" y="3142274"/>
                  <a:pt x="2210967" y="3142274"/>
                </a:cubicBezTo>
                <a:cubicBezTo>
                  <a:pt x="1262642" y="3142274"/>
                  <a:pt x="437761" y="2613745"/>
                  <a:pt x="14820" y="1835183"/>
                </a:cubicBezTo>
                <a:lnTo>
                  <a:pt x="0" y="1804418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algn="ctr">
              <a:defRPr sz="2400" b="0" i="0">
                <a:highlight>
                  <a:srgbClr val="FFFF00"/>
                </a:highlight>
                <a:latin typeface="+mn-lt"/>
              </a:defRPr>
            </a:lvl1pPr>
          </a:lstStyle>
          <a:p>
            <a:r>
              <a:rPr lang="en-BE"/>
              <a:t>Afbeelding (optioneel)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4E43CB1D-E6B5-D611-F75F-206B1D05B4DC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140C4FDA-41A6-4A94-AB44-E8EB251AC328}" type="datetime4">
              <a:rPr lang="nl-NL" smtClean="0"/>
              <a:t>20 juni 2023</a:t>
            </a:fld>
            <a:endParaRPr lang="en-BE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46A547A-2B78-37DB-74F0-EE0495887A4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E38182D-5335-28BB-0BA8-DC73BAA3A6F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1A2FF52-2606-D47E-1C09-77E2018FAD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738"/>
          <a:stretch>
            <a:fillRect/>
          </a:stretch>
        </p:blipFill>
        <p:spPr>
          <a:xfrm rot="10800000">
            <a:off x="0" y="0"/>
            <a:ext cx="4708559" cy="3150972"/>
          </a:xfrm>
          <a:custGeom>
            <a:avLst/>
            <a:gdLst>
              <a:gd name="connsiteX0" fmla="*/ 4708559 w 4708559"/>
              <a:gd name="connsiteY0" fmla="*/ 3150972 h 3150972"/>
              <a:gd name="connsiteX1" fmla="*/ 0 w 4708559"/>
              <a:gd name="connsiteY1" fmla="*/ 3150972 h 3150972"/>
              <a:gd name="connsiteX2" fmla="*/ 0 w 4708559"/>
              <a:gd name="connsiteY2" fmla="*/ 0 h 3150972"/>
              <a:gd name="connsiteX3" fmla="*/ 4708559 w 4708559"/>
              <a:gd name="connsiteY3" fmla="*/ 0 h 3150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8559" h="3150972">
                <a:moveTo>
                  <a:pt x="4708559" y="3150972"/>
                </a:moveTo>
                <a:lnTo>
                  <a:pt x="0" y="3150972"/>
                </a:lnTo>
                <a:lnTo>
                  <a:pt x="0" y="0"/>
                </a:lnTo>
                <a:lnTo>
                  <a:pt x="4708559" y="0"/>
                </a:lnTo>
                <a:close/>
              </a:path>
            </a:pathLst>
          </a:custGeom>
        </p:spPr>
      </p:pic>
      <p:sp>
        <p:nvSpPr>
          <p:cNvPr id="18" name="Title 6">
            <a:extLst>
              <a:ext uri="{FF2B5EF4-FFF2-40B4-BE49-F238E27FC236}">
                <a16:creationId xmlns:a16="http://schemas.microsoft.com/office/drawing/2014/main" id="{2CC2B56C-04C9-0097-B992-D4AAEE6D7B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" y="814001"/>
            <a:ext cx="4450081" cy="1116012"/>
          </a:xfrm>
        </p:spPr>
        <p:txBody>
          <a:bodyPr wrap="none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nl-BE"/>
              <a:t>Inhoud</a:t>
            </a:r>
            <a:endParaRPr lang="en-BE"/>
          </a:p>
        </p:txBody>
      </p:sp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DE6BCAC9-8293-1EC8-1C6A-1B363C2F2B21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24463" y="1628775"/>
            <a:ext cx="6451600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9921607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66B2306-E302-42B6-9444-FDC1FCE82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8275" y="659300"/>
            <a:ext cx="4661984" cy="5539401"/>
          </a:xfrm>
          <a:custGeom>
            <a:avLst/>
            <a:gdLst>
              <a:gd name="connsiteX0" fmla="*/ 3667801 w 4661984"/>
              <a:gd name="connsiteY0" fmla="*/ 834058 h 5539401"/>
              <a:gd name="connsiteX1" fmla="*/ 4661984 w 4661984"/>
              <a:gd name="connsiteY1" fmla="*/ 834058 h 5539401"/>
              <a:gd name="connsiteX2" fmla="*/ 4661984 w 4661984"/>
              <a:gd name="connsiteY2" fmla="*/ 5539401 h 5539401"/>
              <a:gd name="connsiteX3" fmla="*/ 3667801 w 4661984"/>
              <a:gd name="connsiteY3" fmla="*/ 5539401 h 5539401"/>
              <a:gd name="connsiteX4" fmla="*/ 1222600 w 4661984"/>
              <a:gd name="connsiteY4" fmla="*/ 662409 h 5539401"/>
              <a:gd name="connsiteX5" fmla="*/ 2216783 w 4661984"/>
              <a:gd name="connsiteY5" fmla="*/ 662409 h 5539401"/>
              <a:gd name="connsiteX6" fmla="*/ 2216783 w 4661984"/>
              <a:gd name="connsiteY6" fmla="*/ 5367752 h 5539401"/>
              <a:gd name="connsiteX7" fmla="*/ 1222600 w 4661984"/>
              <a:gd name="connsiteY7" fmla="*/ 5367752 h 5539401"/>
              <a:gd name="connsiteX8" fmla="*/ 2445200 w 4661984"/>
              <a:gd name="connsiteY8" fmla="*/ 329234 h 5539401"/>
              <a:gd name="connsiteX9" fmla="*/ 3439383 w 4661984"/>
              <a:gd name="connsiteY9" fmla="*/ 329234 h 5539401"/>
              <a:gd name="connsiteX10" fmla="*/ 3439383 w 4661984"/>
              <a:gd name="connsiteY10" fmla="*/ 5034577 h 5539401"/>
              <a:gd name="connsiteX11" fmla="*/ 2445200 w 4661984"/>
              <a:gd name="connsiteY11" fmla="*/ 5034577 h 5539401"/>
              <a:gd name="connsiteX12" fmla="*/ 0 w 4661984"/>
              <a:gd name="connsiteY12" fmla="*/ 0 h 5539401"/>
              <a:gd name="connsiteX13" fmla="*/ 994183 w 4661984"/>
              <a:gd name="connsiteY13" fmla="*/ 0 h 5539401"/>
              <a:gd name="connsiteX14" fmla="*/ 994183 w 4661984"/>
              <a:gd name="connsiteY14" fmla="*/ 4705343 h 5539401"/>
              <a:gd name="connsiteX15" fmla="*/ 0 w 4661984"/>
              <a:gd name="connsiteY15" fmla="*/ 4705343 h 5539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661984" h="5539401">
                <a:moveTo>
                  <a:pt x="3667801" y="834058"/>
                </a:moveTo>
                <a:lnTo>
                  <a:pt x="4661984" y="834058"/>
                </a:lnTo>
                <a:lnTo>
                  <a:pt x="4661984" y="5539401"/>
                </a:lnTo>
                <a:lnTo>
                  <a:pt x="3667801" y="5539401"/>
                </a:lnTo>
                <a:close/>
                <a:moveTo>
                  <a:pt x="1222600" y="662409"/>
                </a:moveTo>
                <a:lnTo>
                  <a:pt x="2216783" y="662409"/>
                </a:lnTo>
                <a:lnTo>
                  <a:pt x="2216783" y="5367752"/>
                </a:lnTo>
                <a:lnTo>
                  <a:pt x="1222600" y="5367752"/>
                </a:lnTo>
                <a:close/>
                <a:moveTo>
                  <a:pt x="2445200" y="329234"/>
                </a:moveTo>
                <a:lnTo>
                  <a:pt x="3439383" y="329234"/>
                </a:lnTo>
                <a:lnTo>
                  <a:pt x="3439383" y="5034577"/>
                </a:lnTo>
                <a:lnTo>
                  <a:pt x="2445200" y="5034577"/>
                </a:lnTo>
                <a:close/>
                <a:moveTo>
                  <a:pt x="0" y="0"/>
                </a:moveTo>
                <a:lnTo>
                  <a:pt x="994183" y="0"/>
                </a:lnTo>
                <a:lnTo>
                  <a:pt x="994183" y="4705343"/>
                </a:lnTo>
                <a:lnTo>
                  <a:pt x="0" y="4705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04540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nl-BE"/>
              <a:t>Gemeente Merelbeke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E164-4ABB-4C47-9016-661AA6385B8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9179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_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afbeelding 6">
            <a:extLst>
              <a:ext uri="{FF2B5EF4-FFF2-40B4-BE49-F238E27FC236}">
                <a16:creationId xmlns:a16="http://schemas.microsoft.com/office/drawing/2014/main" id="{ED558ACF-2EF1-4826-8990-B5D5023A433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458343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19491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0156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A3240EA2-74A9-8A12-DAB5-26FA9729BE4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9535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8" name="Tijdelijke aanduiding voor afbeelding 5">
            <a:extLst>
              <a:ext uri="{FF2B5EF4-FFF2-40B4-BE49-F238E27FC236}">
                <a16:creationId xmlns:a16="http://schemas.microsoft.com/office/drawing/2014/main" id="{A481C6B0-DE37-214C-1BFF-8CB082795EB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6090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9" name="Tijdelijke aanduiding voor afbeelding 5">
            <a:extLst>
              <a:ext uri="{FF2B5EF4-FFF2-40B4-BE49-F238E27FC236}">
                <a16:creationId xmlns:a16="http://schemas.microsoft.com/office/drawing/2014/main" id="{A1325BD8-7076-D164-8D0D-6903308444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6450" y="1414463"/>
            <a:ext cx="2870200" cy="4029075"/>
          </a:xfrm>
        </p:spPr>
        <p:txBody>
          <a:bodyPr/>
          <a:lstStyle/>
          <a:p>
            <a:endParaRPr lang="nl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D3A7A60A-A9C5-BA09-E9AE-09390FF2D9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535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 dirty="0"/>
          </a:p>
        </p:txBody>
      </p:sp>
      <p:sp>
        <p:nvSpPr>
          <p:cNvPr id="12" name="Tijdelijke aanduiding voor tekst 9">
            <a:extLst>
              <a:ext uri="{FF2B5EF4-FFF2-40B4-BE49-F238E27FC236}">
                <a16:creationId xmlns:a16="http://schemas.microsoft.com/office/drawing/2014/main" id="{595ADBAE-F718-83EE-5797-75D76FA18A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66090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 dirty="0"/>
          </a:p>
        </p:txBody>
      </p:sp>
      <p:sp>
        <p:nvSpPr>
          <p:cNvPr id="13" name="Tijdelijke aanduiding voor tekst 9">
            <a:extLst>
              <a:ext uri="{FF2B5EF4-FFF2-40B4-BE49-F238E27FC236}">
                <a16:creationId xmlns:a16="http://schemas.microsoft.com/office/drawing/2014/main" id="{39968709-5955-FDF4-49AB-A1365A47F67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26450" y="595312"/>
            <a:ext cx="2870200" cy="681037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43139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rto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C3077B-2729-477F-A42D-6C0A7E3A68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580242" y="0"/>
            <a:ext cx="4611757" cy="6858000"/>
          </a:xfrm>
        </p:spPr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778794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monitor-foot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Vrije vorm: vorm 18">
            <a:extLst>
              <a:ext uri="{FF2B5EF4-FFF2-40B4-BE49-F238E27FC236}">
                <a16:creationId xmlns:a16="http://schemas.microsoft.com/office/drawing/2014/main" id="{BB8840E1-E937-4D3A-9C0D-CCDAD570AFF2}"/>
              </a:ext>
            </a:extLst>
          </p:cNvPr>
          <p:cNvSpPr/>
          <p:nvPr userDrawn="1"/>
        </p:nvSpPr>
        <p:spPr>
          <a:xfrm>
            <a:off x="7580243" y="1683026"/>
            <a:ext cx="3193774" cy="3193774"/>
          </a:xfrm>
          <a:custGeom>
            <a:avLst/>
            <a:gdLst>
              <a:gd name="connsiteX0" fmla="*/ 1596887 w 3193774"/>
              <a:gd name="connsiteY0" fmla="*/ 0 h 3193774"/>
              <a:gd name="connsiteX1" fmla="*/ 3193774 w 3193774"/>
              <a:gd name="connsiteY1" fmla="*/ 1596887 h 3193774"/>
              <a:gd name="connsiteX2" fmla="*/ 1596887 w 3193774"/>
              <a:gd name="connsiteY2" fmla="*/ 3193774 h 3193774"/>
              <a:gd name="connsiteX3" fmla="*/ 0 w 3193774"/>
              <a:gd name="connsiteY3" fmla="*/ 1596887 h 3193774"/>
              <a:gd name="connsiteX4" fmla="*/ 1596887 w 3193774"/>
              <a:gd name="connsiteY4" fmla="*/ 0 h 3193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3774" h="3193774">
                <a:moveTo>
                  <a:pt x="1596887" y="0"/>
                </a:moveTo>
                <a:cubicBezTo>
                  <a:pt x="2478823" y="0"/>
                  <a:pt x="3193774" y="714951"/>
                  <a:pt x="3193774" y="1596887"/>
                </a:cubicBezTo>
                <a:cubicBezTo>
                  <a:pt x="3193774" y="2478823"/>
                  <a:pt x="2478823" y="3193774"/>
                  <a:pt x="1596887" y="3193774"/>
                </a:cubicBezTo>
                <a:cubicBezTo>
                  <a:pt x="714951" y="3193774"/>
                  <a:pt x="0" y="2478823"/>
                  <a:pt x="0" y="1596887"/>
                </a:cubicBezTo>
                <a:cubicBezTo>
                  <a:pt x="0" y="714951"/>
                  <a:pt x="714951" y="0"/>
                  <a:pt x="1596887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l-B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6D303-9720-4F6D-A785-0D383B6DC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02417" y="638592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  <a:latin typeface="Lato black "/>
              </a:defRPr>
            </a:lvl1pPr>
          </a:lstStyle>
          <a:p>
            <a:fld id="{13C3E164-4ABB-4C47-9016-661AA6385B8A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3E04F53-2D33-405C-971B-1043E2117DF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289512"/>
            <a:ext cx="7635875" cy="737184"/>
          </a:xfrm>
        </p:spPr>
        <p:txBody>
          <a:bodyPr>
            <a:normAutofit/>
          </a:bodyPr>
          <a:lstStyle>
            <a:lvl1pPr marL="0" indent="0" algn="ctr">
              <a:buNone/>
              <a:defRPr sz="2800" b="1" cap="small" baseline="0">
                <a:solidFill>
                  <a:schemeClr val="accent5"/>
                </a:solidFill>
                <a:latin typeface="Lato black "/>
              </a:defRPr>
            </a:lvl1pPr>
            <a:lvl2pPr>
              <a:defRPr>
                <a:latin typeface="Lato black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4E6344-48E5-42B1-B9AD-02970A1A1763}"/>
              </a:ext>
            </a:extLst>
          </p:cNvPr>
          <p:cNvCxnSpPr>
            <a:cxnSpLocks/>
          </p:cNvCxnSpPr>
          <p:nvPr userDrawn="1"/>
        </p:nvCxnSpPr>
        <p:spPr>
          <a:xfrm>
            <a:off x="5021179" y="1058780"/>
            <a:ext cx="2149642" cy="0"/>
          </a:xfrm>
          <a:prstGeom prst="line">
            <a:avLst/>
          </a:prstGeom>
          <a:ln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5523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Basic">
    <p:bg bwMode="gray">
      <p:bgPr>
        <a:solidFill>
          <a:srgbClr val="00A0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958000"/>
            <a:ext cx="12192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500" rIns="0" bIns="13500" rtlCol="0" anchor="ctr"/>
          <a:lstStyle/>
          <a:p>
            <a:pPr algn="ctr"/>
            <a:endParaRPr lang="nl-BE" sz="825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84000"/>
            <a:ext cx="2640000" cy="432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357192"/>
            <a:ext cx="12192000" cy="1800000"/>
          </a:xfrm>
          <a:noFill/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1556992"/>
            <a:ext cx="12192000" cy="1800000"/>
          </a:xfrm>
          <a:noFill/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285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solidFill>
            <a:srgbClr val="00A0AE"/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3"/>
          </p:nvPr>
        </p:nvSpPr>
        <p:spPr>
          <a:xfrm>
            <a:off x="1007437" y="6620017"/>
            <a:ext cx="109119" cy="150041"/>
          </a:xfrm>
          <a:solidFill>
            <a:schemeClr val="tx1"/>
          </a:solidFill>
        </p:spPr>
        <p:txBody>
          <a:bodyPr/>
          <a:lstStyle>
            <a:lvl1pPr>
              <a:defRPr sz="975">
                <a:solidFill>
                  <a:srgbClr val="00A0AE"/>
                </a:solidFill>
              </a:defRPr>
            </a:lvl1pPr>
          </a:lstStyle>
          <a:p>
            <a:pPr algn="l"/>
            <a:endParaRPr lang="nl-BE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5661248"/>
            <a:ext cx="12192000" cy="288032"/>
          </a:xfrm>
          <a:prstGeom prst="rect">
            <a:avLst/>
          </a:prstGeom>
          <a:solidFill>
            <a:srgbClr val="00A0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3" name="Picture 12" descr="image_preview.png"/>
          <p:cNvPicPr>
            <a:picLocks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645733" y="6192000"/>
            <a:ext cx="1138899" cy="432000"/>
          </a:xfrm>
          <a:prstGeom prst="rect">
            <a:avLst/>
          </a:prstGeom>
        </p:spPr>
      </p:pic>
      <p:pic>
        <p:nvPicPr>
          <p:cNvPr id="15" name="Picture 4" descr="TM_logo_vignet_fusieboodschap_cmyk.jpg"/>
          <p:cNvPicPr>
            <a:picLocks noChangeAspect="1"/>
          </p:cNvPicPr>
          <p:nvPr userDrawn="1"/>
        </p:nvPicPr>
        <p:blipFill rotWithShape="1">
          <a:blip r:embed="rId3" cstate="print"/>
          <a:srcRect t="30001" b="8461"/>
          <a:stretch/>
        </p:blipFill>
        <p:spPr>
          <a:xfrm>
            <a:off x="143339" y="116632"/>
            <a:ext cx="155323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17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12192000" cy="4428000"/>
          </a:xfrm>
        </p:spPr>
        <p:txBody>
          <a:bodyPr bIns="144000"/>
          <a:lstStyle>
            <a:lvl1pPr marL="242888" indent="-242888">
              <a:spcBef>
                <a:spcPts val="300"/>
              </a:spcBef>
              <a:spcAft>
                <a:spcPts val="300"/>
              </a:spcAft>
              <a:buClrTx/>
              <a:defRPr/>
            </a:lvl1pPr>
            <a:lvl2pPr marL="542925" indent="-276225">
              <a:spcBef>
                <a:spcPts val="300"/>
              </a:spcBef>
              <a:spcAft>
                <a:spcPts val="300"/>
              </a:spcAft>
              <a:buClrTx/>
              <a:defRPr sz="1875"/>
            </a:lvl2pPr>
            <a:lvl3pPr marL="736997" indent="-194072">
              <a:spcBef>
                <a:spcPts val="300"/>
              </a:spcBef>
              <a:spcAft>
                <a:spcPts val="300"/>
              </a:spcAft>
              <a:buClrTx/>
              <a:defRPr sz="1725"/>
            </a:lvl3pPr>
            <a:lvl4pPr marL="941785" indent="-204788">
              <a:spcBef>
                <a:spcPts val="300"/>
              </a:spcBef>
              <a:spcAft>
                <a:spcPts val="300"/>
              </a:spcAft>
              <a:buClrTx/>
              <a:defRPr sz="1500"/>
            </a:lvl4pPr>
            <a:lvl5pPr marL="1207294" indent="-194072">
              <a:spcBef>
                <a:spcPts val="450"/>
              </a:spcBef>
              <a:spcAft>
                <a:spcPts val="450"/>
              </a:spcAft>
              <a:defRPr sz="1275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00A0AE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>
          <a:xfrm>
            <a:off x="1007437" y="6620017"/>
            <a:ext cx="617207" cy="150041"/>
          </a:xfrm>
        </p:spPr>
        <p:txBody>
          <a:bodyPr/>
          <a:lstStyle/>
          <a:p>
            <a:pPr algn="l"/>
            <a:r>
              <a:rPr lang="nl-BE" dirty="0"/>
              <a:t>Dec 2017</a:t>
            </a:r>
          </a:p>
        </p:txBody>
      </p:sp>
    </p:spTree>
    <p:extLst>
      <p:ext uri="{BB962C8B-B14F-4D97-AF65-F5344CB8AC3E}">
        <p14:creationId xmlns:p14="http://schemas.microsoft.com/office/powerpoint/2010/main" val="36521094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12192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40000" y="1141200"/>
            <a:ext cx="11664000" cy="0"/>
          </a:xfrm>
          <a:prstGeom prst="line">
            <a:avLst/>
          </a:prstGeom>
          <a:ln w="6350">
            <a:solidFill>
              <a:srgbClr val="00A0A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nl-BE" dirty="0"/>
              <a:t>Communicatiemonitor Lummen</a:t>
            </a:r>
          </a:p>
        </p:txBody>
      </p:sp>
    </p:spTree>
    <p:extLst>
      <p:ext uri="{BB962C8B-B14F-4D97-AF65-F5344CB8AC3E}">
        <p14:creationId xmlns:p14="http://schemas.microsoft.com/office/powerpoint/2010/main" val="897757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tafe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91063B6-E4BA-5CD4-29E1-3AA1B5D63796}"/>
              </a:ext>
            </a:extLst>
          </p:cNvPr>
          <p:cNvGrpSpPr/>
          <p:nvPr userDrawn="1"/>
        </p:nvGrpSpPr>
        <p:grpSpPr>
          <a:xfrm>
            <a:off x="6969945" y="625641"/>
            <a:ext cx="4491488" cy="5606717"/>
            <a:chOff x="6663337" y="0"/>
            <a:chExt cx="5010150" cy="6254161"/>
          </a:xfrm>
          <a:solidFill>
            <a:srgbClr val="E8EBEE"/>
          </a:solidFill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D1644A2-6606-40CB-7F1B-E76D588DA8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6663338" y="2113005"/>
              <a:ext cx="5010148" cy="1907584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F1C2669B-5EAB-3BD5-6A25-2E074B1737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6663338" y="0"/>
              <a:ext cx="5010148" cy="1907584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60B2BAA-FF76-016A-AE82-B1E108A123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63337" y="4346577"/>
              <a:ext cx="5010150" cy="1907584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25D2273-F78E-9DB3-2A6F-BDDBC5081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Inhoud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ACE6B1-CB1E-FD86-3DF8-A5E3CF56BEC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42760957-2A8E-40BE-966D-8F8593EA1358}" type="datetime4">
              <a:rPr lang="nl-NL" smtClean="0"/>
              <a:t>20 juni 2023</a:t>
            </a:fld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06E0A32-6236-FD89-54F3-32DAF68AAF66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GB" err="1"/>
              <a:t>Voettekst</a:t>
            </a:r>
            <a:endParaRPr lang="en-BE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65FE8F9-875D-C106-3FC1-50AED466CC36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A0A78055-FE2C-B041-C51B-52FDF9A6F16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936" y="1628775"/>
            <a:ext cx="11160127" cy="4716463"/>
          </a:xfrm>
        </p:spPr>
        <p:txBody>
          <a:bodyPr/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2115477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5904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5904000" cy="3600000"/>
          </a:xfrm>
        </p:spPr>
        <p:txBody>
          <a:bodyPr lIns="252000" tIns="0" rIns="0"/>
          <a:lstStyle>
            <a:lvl1pPr>
              <a:defRPr sz="1950"/>
            </a:lvl1pPr>
            <a:lvl2pPr>
              <a:defRPr sz="1725"/>
            </a:lvl2pPr>
            <a:lvl3pPr>
              <a:defRPr sz="1500"/>
            </a:lvl3pPr>
            <a:lvl4pPr>
              <a:defRPr sz="1275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88043" y="1152000"/>
            <a:ext cx="5904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19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88043" y="2285992"/>
            <a:ext cx="5904000" cy="3600000"/>
          </a:xfrm>
        </p:spPr>
        <p:txBody>
          <a:bodyPr lIns="0" tIns="0" rIns="252000"/>
          <a:lstStyle>
            <a:lvl1pPr>
              <a:defRPr sz="1950"/>
            </a:lvl1pPr>
            <a:lvl2pPr>
              <a:defRPr sz="1725"/>
            </a:lvl2pPr>
            <a:lvl3pPr>
              <a:defRPr sz="1500"/>
            </a:lvl3pPr>
            <a:lvl4pPr>
              <a:defRPr sz="1275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40000" y="1141200"/>
            <a:ext cx="11664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06542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5" y="1152000"/>
            <a:ext cx="6762797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50C6D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40000" y="1141200"/>
            <a:ext cx="11664000" cy="0"/>
          </a:xfrm>
          <a:prstGeom prst="line">
            <a:avLst/>
          </a:prstGeom>
          <a:ln w="6350">
            <a:solidFill>
              <a:srgbClr val="4B2B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240000" y="1152000"/>
            <a:ext cx="4571989" cy="4734000"/>
          </a:xfrm>
        </p:spPr>
        <p:txBody>
          <a:bodyPr>
            <a:normAutofit/>
          </a:bodyPr>
          <a:lstStyle>
            <a:lvl1pPr>
              <a:buNone/>
              <a:defRPr sz="750"/>
            </a:lvl1pPr>
          </a:lstStyle>
          <a:p>
            <a:r>
              <a:rPr lang="en-US"/>
              <a:t>Click icon to add picture</a:t>
            </a:r>
            <a:endParaRPr lang="nl-BE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661683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3"/>
            <a:ext cx="12192000" cy="5929313"/>
          </a:xfrm>
        </p:spPr>
        <p:txBody>
          <a:bodyPr/>
          <a:lstStyle>
            <a:lvl1pPr>
              <a:buClrTx/>
              <a:defRPr>
                <a:solidFill>
                  <a:srgbClr val="000000"/>
                </a:solidFill>
              </a:defRPr>
            </a:lvl1pPr>
            <a:lvl2pPr>
              <a:buClrTx/>
              <a:defRPr>
                <a:solidFill>
                  <a:srgbClr val="000000"/>
                </a:solidFill>
              </a:defRPr>
            </a:lvl2pPr>
            <a:lvl3pPr>
              <a:buClrTx/>
              <a:defRPr>
                <a:solidFill>
                  <a:srgbClr val="000000"/>
                </a:solidFill>
              </a:defRPr>
            </a:lvl3pPr>
            <a:lvl4pPr>
              <a:buClrTx/>
              <a:defRPr>
                <a:solidFill>
                  <a:srgbClr val="000000"/>
                </a:solidFill>
              </a:defRPr>
            </a:lvl4pPr>
            <a:lvl5pPr>
              <a:buClrTx/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260574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3"/>
            <a:ext cx="12192000" cy="592931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4103583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>
          <a:xfrm>
            <a:off x="-10909" y="6093296"/>
            <a:ext cx="480000" cy="667148"/>
          </a:xfrm>
        </p:spPr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68512516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endParaRPr lang="nl-BE" dirty="0"/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7855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32AF3EB5-ACD0-6B09-1FF2-DEA60249A7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rot="5400000">
            <a:off x="4238293" y="2126818"/>
            <a:ext cx="6903349" cy="260980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7E949FA5-2A21-A3D7-3120-30E1A0CBA1B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5189" r="5189"/>
          <a:stretch/>
        </p:blipFill>
        <p:spPr>
          <a:xfrm rot="5400000">
            <a:off x="7316570" y="1982572"/>
            <a:ext cx="6858002" cy="28928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9D96EBF-4D99-EEFC-B066-7916593073B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5938" y="512763"/>
            <a:ext cx="1274400" cy="508682"/>
          </a:xfrm>
          <a:prstGeom prst="rect">
            <a:avLst/>
          </a:prstGeom>
        </p:spPr>
      </p:pic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EA593D01-B366-1C7A-016D-3A952A425B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5935" y="2688720"/>
            <a:ext cx="8207651" cy="524553"/>
          </a:xfrm>
          <a:prstGeom prst="rect">
            <a:avLst/>
          </a:prstGeom>
        </p:spPr>
        <p:txBody>
          <a:bodyPr wrap="square" lIns="0" rIns="0" bIns="108000" anchor="b">
            <a:sp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b="1" i="1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Ondertitel</a:t>
            </a:r>
            <a:endParaRPr lang="en-BE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B727AB-7970-6A95-AC91-00F2644113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5935" y="3213273"/>
            <a:ext cx="8207651" cy="1588127"/>
          </a:xfrm>
          <a:prstGeom prst="rect">
            <a:avLst/>
          </a:prstGeom>
        </p:spPr>
        <p:txBody>
          <a:bodyPr lIns="0" rIns="0" anchor="t">
            <a:normAutofit/>
          </a:bodyPr>
          <a:lstStyle>
            <a:lvl1pPr>
              <a:defRPr sz="5400" b="0">
                <a:solidFill>
                  <a:schemeClr val="bg2"/>
                </a:solidFill>
              </a:defRPr>
            </a:lvl1pPr>
          </a:lstStyle>
          <a:p>
            <a:r>
              <a:rPr lang="en-GB" err="1"/>
              <a:t>Hoofdstuk</a:t>
            </a:r>
            <a:r>
              <a:rPr lang="en-GB"/>
              <a:t> - </a:t>
            </a:r>
            <a:r>
              <a:rPr lang="en-GB" err="1"/>
              <a:t>Titel</a:t>
            </a:r>
            <a:endParaRPr lang="en-B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667B28-01D9-052E-0F45-E9F56DE694F7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/>
          <a:lstStyle/>
          <a:p>
            <a:fld id="{6B3500C4-B658-4C96-8B2F-29420D10C31A}" type="datetime4">
              <a:rPr lang="nl-NL" smtClean="0"/>
              <a:t>20 juni 2023</a:t>
            </a:fld>
            <a:endParaRPr lang="en-B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6ADB8DE-B83F-3940-C769-50FA6A434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GB"/>
              <a:t>Voettekst</a:t>
            </a:r>
            <a:endParaRPr lang="en-BE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534C880-3969-6D43-09CD-61FF8BCD1A0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</p:spTree>
    <p:extLst>
      <p:ext uri="{BB962C8B-B14F-4D97-AF65-F5344CB8AC3E}">
        <p14:creationId xmlns:p14="http://schemas.microsoft.com/office/powerpoint/2010/main" val="276757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6.xml"/><Relationship Id="rId9" Type="http://schemas.openxmlformats.org/officeDocument/2006/relationships/image" Target="../media/image8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3.xml"/><Relationship Id="rId9" Type="http://schemas.openxmlformats.org/officeDocument/2006/relationships/image" Target="../media/image8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image" Target="../media/image86.jpeg"/><Relationship Id="rId5" Type="http://schemas.openxmlformats.org/officeDocument/2006/relationships/slideLayout" Target="../slideLayouts/slideLayout8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C045D29-26D3-BEAC-0651-975D6311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04419"/>
            <a:ext cx="11160125" cy="1116012"/>
          </a:xfrm>
          <a:prstGeom prst="rect">
            <a:avLst/>
          </a:prstGeom>
        </p:spPr>
        <p:txBody>
          <a:bodyPr vert="horz" lIns="90000" tIns="45720" rIns="90000" bIns="45720" rtlCol="0" anchor="ctr">
            <a:noAutofit/>
          </a:bodyPr>
          <a:lstStyle/>
          <a:p>
            <a:endParaRPr lang="en-BE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CC053C61-CA26-0E11-C32B-747FA68F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583" y="6512348"/>
            <a:ext cx="6220446" cy="276999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err="1"/>
              <a:t>Communicatiemonitor</a:t>
            </a:r>
            <a:r>
              <a:rPr lang="en-GB"/>
              <a:t> </a:t>
            </a:r>
            <a:r>
              <a:rPr lang="en-GB" err="1"/>
              <a:t>Stad</a:t>
            </a:r>
            <a:r>
              <a:rPr lang="en-GB"/>
              <a:t> </a:t>
            </a:r>
            <a:r>
              <a:rPr lang="en-GB" err="1"/>
              <a:t>Poperinge</a:t>
            </a:r>
            <a:endParaRPr lang="en-BE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79815E0-778E-A12C-26E0-B2D86FC89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5397" y="6512347"/>
            <a:ext cx="610665" cy="276999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r">
              <a:defRPr sz="12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E091F03-845A-8529-F345-791EAB8839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28774"/>
            <a:ext cx="11160124" cy="471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20A561E-38E7-0D7D-7CCD-67FA3E1C1ABB}"/>
              </a:ext>
            </a:extLst>
          </p:cNvPr>
          <p:cNvPicPr>
            <a:picLocks noChangeAspect="1"/>
          </p:cNvPicPr>
          <p:nvPr userDrawn="1"/>
        </p:nvPicPr>
        <p:blipFill>
          <a:blip r:embed="rId52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200053" y="6407827"/>
            <a:ext cx="771958" cy="30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42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89" r:id="rId21"/>
    <p:sldLayoutId id="2147483690" r:id="rId22"/>
    <p:sldLayoutId id="2147483691" r:id="rId23"/>
    <p:sldLayoutId id="2147483692" r:id="rId24"/>
    <p:sldLayoutId id="2147483693" r:id="rId25"/>
    <p:sldLayoutId id="2147483694" r:id="rId26"/>
    <p:sldLayoutId id="2147483695" r:id="rId27"/>
    <p:sldLayoutId id="2147483696" r:id="rId28"/>
    <p:sldLayoutId id="2147483697" r:id="rId29"/>
    <p:sldLayoutId id="2147483698" r:id="rId30"/>
    <p:sldLayoutId id="2147483699" r:id="rId31"/>
    <p:sldLayoutId id="2147483700" r:id="rId32"/>
    <p:sldLayoutId id="2147483701" r:id="rId33"/>
    <p:sldLayoutId id="2147483702" r:id="rId34"/>
    <p:sldLayoutId id="2147483703" r:id="rId35"/>
    <p:sldLayoutId id="2147483704" r:id="rId36"/>
    <p:sldLayoutId id="2147483705" r:id="rId37"/>
    <p:sldLayoutId id="2147483706" r:id="rId38"/>
    <p:sldLayoutId id="2147483707" r:id="rId39"/>
    <p:sldLayoutId id="2147483708" r:id="rId40"/>
    <p:sldLayoutId id="2147483709" r:id="rId41"/>
    <p:sldLayoutId id="2147483710" r:id="rId42"/>
    <p:sldLayoutId id="2147483711" r:id="rId43"/>
    <p:sldLayoutId id="2147483712" r:id="rId44"/>
    <p:sldLayoutId id="2147483713" r:id="rId45"/>
    <p:sldLayoutId id="2147483714" r:id="rId46"/>
    <p:sldLayoutId id="2147483715" r:id="rId47"/>
    <p:sldLayoutId id="2147483716" r:id="rId48"/>
    <p:sldLayoutId id="2147483717" r:id="rId49"/>
    <p:sldLayoutId id="2147483755" r:id="rId5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>
          <a:solidFill>
            <a:schemeClr val="bg2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None/>
        <a:defRPr lang="nl-BE" sz="24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tabLst/>
        <a:defRPr lang="nl-BE" sz="24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2"/>
        </a:buClr>
        <a:buFont typeface="Arial" panose="020B0604020202020204" pitchFamily="34" charset="0"/>
        <a:buChar char="•"/>
        <a:tabLst/>
        <a:defRPr lang="nl-NL" sz="24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100000"/>
        <a:buFont typeface="Arial" panose="020B0604020202020204" pitchFamily="34" charset="0"/>
        <a:buChar char="-"/>
        <a:tabLst/>
        <a:defRPr lang="nl-NL" sz="20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36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100000"/>
        <a:buFont typeface="Arial" panose="020B0604020202020204" pitchFamily="34" charset="0"/>
        <a:buChar char="-"/>
        <a:tabLst/>
        <a:defRPr lang="nl-BE" sz="1800" b="0" i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580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100000"/>
        <a:buFont typeface="Arial" panose="020B0604020202020204" pitchFamily="34" charset="0"/>
        <a:buChar char="-"/>
        <a:tabLst/>
        <a:defRPr lang="nl-BE" sz="160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832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100000"/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8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4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tx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37">
          <p15:clr>
            <a:srgbClr val="C35EA4"/>
          </p15:clr>
        </p15:guide>
        <p15:guide id="2" pos="325">
          <p15:clr>
            <a:srgbClr val="C35EA4"/>
          </p15:clr>
        </p15:guide>
        <p15:guide id="4" orient="horz" pos="323">
          <p15:clr>
            <a:srgbClr val="C35EA4"/>
          </p15:clr>
        </p15:guide>
        <p15:guide id="5" pos="7355">
          <p15:clr>
            <a:srgbClr val="C35EA4"/>
          </p15:clr>
        </p15:guide>
        <p15:guide id="6" orient="horz" pos="3997">
          <p15:clr>
            <a:srgbClr val="C35EA4"/>
          </p15:clr>
        </p15:guide>
        <p15:guide id="7" pos="1912">
          <p15:clr>
            <a:srgbClr val="C35EA4"/>
          </p15:clr>
        </p15:guide>
        <p15:guide id="8" pos="5768">
          <p15:clr>
            <a:srgbClr val="C35EA4"/>
          </p15:clr>
        </p15:guide>
        <p15:guide id="9" orient="horz" pos="1026">
          <p15:clr>
            <a:srgbClr val="C35EA4"/>
          </p15:clr>
        </p15:guide>
        <p15:guide id="10" orient="horz" pos="1548">
          <p15:clr>
            <a:srgbClr val="C35EA4"/>
          </p15:clr>
        </p15:guide>
        <p15:guide id="11" pos="3840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DC045D29-26D3-BEAC-0651-975D63113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7" y="304419"/>
            <a:ext cx="11160125" cy="1116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BE"/>
          </a:p>
        </p:txBody>
      </p:sp>
      <p:sp>
        <p:nvSpPr>
          <p:cNvPr id="4" name="Date Placeholder 13">
            <a:extLst>
              <a:ext uri="{FF2B5EF4-FFF2-40B4-BE49-F238E27FC236}">
                <a16:creationId xmlns:a16="http://schemas.microsoft.com/office/drawing/2014/main" id="{EC4786DC-FA24-1268-B040-77FB79F19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766613" y="6468675"/>
            <a:ext cx="3298784" cy="276999"/>
          </a:xfrm>
          <a:prstGeom prst="rect">
            <a:avLst/>
          </a:prstGeom>
        </p:spPr>
        <p:txBody>
          <a:bodyPr wrap="square" lIns="0" rIns="90000" anchor="ctr">
            <a:spAutoFit/>
          </a:bodyPr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2C14C3A9-9053-4765-850F-DB1D7E34D996}" type="datetime4">
              <a:rPr lang="nl-NL" smtClean="0"/>
              <a:t>20 juni 2023</a:t>
            </a:fld>
            <a:endParaRPr lang="en-BE"/>
          </a:p>
        </p:txBody>
      </p:sp>
      <p:sp>
        <p:nvSpPr>
          <p:cNvPr id="5" name="Footer Placeholder 14">
            <a:extLst>
              <a:ext uri="{FF2B5EF4-FFF2-40B4-BE49-F238E27FC236}">
                <a16:creationId xmlns:a16="http://schemas.microsoft.com/office/drawing/2014/main" id="{CC053C61-CA26-0E11-C32B-747FA68F7D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15936" y="6468675"/>
            <a:ext cx="7250677" cy="276999"/>
          </a:xfrm>
          <a:prstGeom prst="rect">
            <a:avLst/>
          </a:prstGeom>
        </p:spPr>
        <p:txBody>
          <a:bodyPr wrap="square" lIns="0" anchor="ctr">
            <a:spAutoFit/>
          </a:bodyPr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GB"/>
              <a:t>Voettekst</a:t>
            </a:r>
            <a:endParaRPr lang="en-BE"/>
          </a:p>
        </p:txBody>
      </p:sp>
      <p:sp>
        <p:nvSpPr>
          <p:cNvPr id="6" name="Slide Number Placeholder 15">
            <a:extLst>
              <a:ext uri="{FF2B5EF4-FFF2-40B4-BE49-F238E27FC236}">
                <a16:creationId xmlns:a16="http://schemas.microsoft.com/office/drawing/2014/main" id="{579815E0-778E-A12C-26E0-B2D86FC89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5397" y="6468675"/>
            <a:ext cx="610665" cy="276999"/>
          </a:xfrm>
          <a:prstGeom prst="rect">
            <a:avLst/>
          </a:prstGeom>
        </p:spPr>
        <p:txBody>
          <a:bodyPr wrap="square" rIns="0" anchor="ctr">
            <a:spAutoFit/>
          </a:bodyPr>
          <a:lstStyle>
            <a:lvl1pPr algn="r">
              <a:defRPr sz="1200" b="0">
                <a:solidFill>
                  <a:schemeClr val="bg1"/>
                </a:solidFill>
              </a:defRPr>
            </a:lvl1pPr>
          </a:lstStyle>
          <a:p>
            <a:fld id="{8B70248A-FD0F-534C-919E-E8EB9B0FC062}" type="slidenum">
              <a:rPr lang="en-BE" smtClean="0"/>
              <a:pPr/>
              <a:t>‹nr.›</a:t>
            </a:fld>
            <a:endParaRPr lang="en-BE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497E8E72-ED87-850A-5C0A-12455F1F4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7" y="1628774"/>
            <a:ext cx="11160125" cy="4716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tekst toe te voegen. </a:t>
            </a:r>
            <a:br>
              <a:rPr lang="nl-BE"/>
            </a:br>
            <a:r>
              <a:rPr lang="nl-BE"/>
              <a:t>Voor bullets, selecteer je je tekst + TAB-toets.</a:t>
            </a:r>
          </a:p>
          <a:p>
            <a:pPr lvl="1"/>
            <a:r>
              <a:rPr lang="nl-BE"/>
              <a:t>Bullets 1</a:t>
            </a:r>
          </a:p>
          <a:p>
            <a:pPr lvl="2"/>
            <a:r>
              <a:rPr lang="nl-BE"/>
              <a:t>Bullets 2</a:t>
            </a:r>
          </a:p>
          <a:p>
            <a:pPr lvl="3"/>
            <a:r>
              <a:rPr lang="nl-BE"/>
              <a:t>Bullets 3</a:t>
            </a:r>
          </a:p>
          <a:p>
            <a:pPr lvl="4"/>
            <a:r>
              <a:rPr lang="nl-BE"/>
              <a:t>Bullets 4</a:t>
            </a:r>
          </a:p>
          <a:p>
            <a:pPr lvl="5"/>
            <a:r>
              <a:rPr lang="nl-BE"/>
              <a:t>Bullets 5</a:t>
            </a:r>
          </a:p>
          <a:p>
            <a:pPr lvl="6"/>
            <a:r>
              <a:rPr lang="nl-BE"/>
              <a:t>Bullets 6</a:t>
            </a:r>
          </a:p>
          <a:p>
            <a:pPr lvl="7"/>
            <a:r>
              <a:rPr lang="nl-BE"/>
              <a:t>Bullets 7</a:t>
            </a:r>
          </a:p>
          <a:p>
            <a:pPr lvl="8"/>
            <a:r>
              <a:rPr lang="nl-BE"/>
              <a:t>Bullets 8</a:t>
            </a:r>
          </a:p>
        </p:txBody>
      </p:sp>
    </p:spTree>
    <p:extLst>
      <p:ext uri="{BB962C8B-B14F-4D97-AF65-F5344CB8AC3E}">
        <p14:creationId xmlns:p14="http://schemas.microsoft.com/office/powerpoint/2010/main" val="116210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b="1" i="0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>
          <a:schemeClr val="bg2"/>
        </a:buClr>
        <a:buFont typeface="Arial" panose="020B0604020202020204" pitchFamily="34" charset="0"/>
        <a:buNone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1pPr>
      <a:lvl2pPr marL="360000" indent="-360000" algn="l" defTabSz="914400" rtl="0" eaLnBrk="1" latinLnBrk="0" hangingPunct="1">
        <a:lnSpc>
          <a:spcPct val="90000"/>
        </a:lnSpc>
        <a:spcBef>
          <a:spcPts val="500"/>
        </a:spcBef>
        <a:spcAft>
          <a:spcPts val="500"/>
        </a:spcAft>
        <a:buClr>
          <a:schemeClr val="tx2"/>
        </a:buClr>
        <a:buFont typeface="Arial" panose="020B0604020202020204" pitchFamily="34" charset="0"/>
        <a:buChar char="•"/>
        <a:tabLst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2pPr>
      <a:lvl3pPr marL="72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Font typeface="Arial" panose="020B0604020202020204" pitchFamily="34" charset="0"/>
        <a:buChar char="•"/>
        <a:tabLst/>
        <a:defRPr lang="nl-NL" sz="24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3pPr>
      <a:lvl4pPr marL="1080000" indent="-36000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nl-NL" sz="20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4pPr>
      <a:lvl5pPr marL="136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nl-BE" sz="1800" b="0" i="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5pPr>
      <a:lvl6pPr marL="1580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lang="en-BE" sz="1600" kern="1200" noProof="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1832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10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208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444400" indent="-285750" algn="l" defTabSz="914400" rtl="0" eaLnBrk="1" latinLnBrk="0" hangingPunct="1">
        <a:lnSpc>
          <a:spcPct val="90000"/>
        </a:lnSpc>
        <a:spcBef>
          <a:spcPts val="200"/>
        </a:spcBef>
        <a:spcAft>
          <a:spcPts val="200"/>
        </a:spcAft>
        <a:buClr>
          <a:schemeClr val="bg1"/>
        </a:buClr>
        <a:buSzPct val="80000"/>
        <a:buFont typeface="Arial" panose="020B0604020202020204" pitchFamily="34" charset="0"/>
        <a:buChar char="-"/>
        <a:tabLst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C35EA4"/>
          </p15:clr>
        </p15:guide>
        <p15:guide id="2" pos="325">
          <p15:clr>
            <a:srgbClr val="C35EA4"/>
          </p15:clr>
        </p15:guide>
        <p15:guide id="4" orient="horz" pos="323">
          <p15:clr>
            <a:srgbClr val="C35EA4"/>
          </p15:clr>
        </p15:guide>
        <p15:guide id="5" pos="7355">
          <p15:clr>
            <a:srgbClr val="C35EA4"/>
          </p15:clr>
        </p15:guide>
        <p15:guide id="6" orient="horz" pos="3997">
          <p15:clr>
            <a:srgbClr val="C35EA4"/>
          </p15:clr>
        </p15:guide>
        <p15:guide id="7" pos="1912">
          <p15:clr>
            <a:srgbClr val="C35EA4"/>
          </p15:clr>
        </p15:guide>
        <p15:guide id="8" pos="5768">
          <p15:clr>
            <a:srgbClr val="C35EA4"/>
          </p15:clr>
        </p15:guide>
        <p15:guide id="9" orient="horz" pos="1026">
          <p15:clr>
            <a:srgbClr val="C35EA4"/>
          </p15:clr>
        </p15:guide>
        <p15:guide id="10" orient="horz" pos="1548">
          <p15:clr>
            <a:srgbClr val="C35EA4"/>
          </p15:clr>
        </p15:guide>
        <p15:guide id="11" pos="3840">
          <p15:clr>
            <a:srgbClr val="C35E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E164-4ABB-4C47-9016-661AA6385B8A}" type="slidenum">
              <a:rPr lang="nl-BE" smtClean="0"/>
              <a:t>‹nr.›</a:t>
            </a:fld>
            <a:endParaRPr lang="nl-BE"/>
          </a:p>
        </p:txBody>
      </p:sp>
      <p:pic>
        <p:nvPicPr>
          <p:cNvPr id="1026" name="Picture 2" descr="Thomas More hogeschool">
            <a:extLst>
              <a:ext uri="{FF2B5EF4-FFF2-40B4-BE49-F238E27FC236}">
                <a16:creationId xmlns:a16="http://schemas.microsoft.com/office/drawing/2014/main" id="{167D1E89-C6C6-4D71-B640-541CDDFD21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454774"/>
            <a:ext cx="68579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9394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3E164-4ABB-4C47-9016-661AA6385B8A}" type="slidenum">
              <a:rPr lang="nl-BE" smtClean="0"/>
              <a:t>‹nr.›</a:t>
            </a:fld>
            <a:endParaRPr lang="nl-BE"/>
          </a:p>
        </p:txBody>
      </p:sp>
      <p:pic>
        <p:nvPicPr>
          <p:cNvPr id="1026" name="Picture 2" descr="Thomas More hogeschool">
            <a:extLst>
              <a:ext uri="{FF2B5EF4-FFF2-40B4-BE49-F238E27FC236}">
                <a16:creationId xmlns:a16="http://schemas.microsoft.com/office/drawing/2014/main" id="{167D1E89-C6C6-4D71-B640-541CDDFD21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6454774"/>
            <a:ext cx="685799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313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12192000" cy="900000"/>
          </a:xfrm>
          <a:prstGeom prst="rect">
            <a:avLst/>
          </a:prstGeom>
          <a:solidFill>
            <a:srgbClr val="EC4B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500" rIns="0" bIns="13500" rtlCol="0" anchor="ctr"/>
          <a:lstStyle/>
          <a:p>
            <a:pPr algn="ctr"/>
            <a:endParaRPr lang="nl-BE" sz="825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 userDrawn="1"/>
        </p:nvSpPr>
        <p:spPr>
          <a:xfrm>
            <a:off x="0" y="6084000"/>
            <a:ext cx="2640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350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7436" y="6084000"/>
            <a:ext cx="5376565" cy="432000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125">
                <a:solidFill>
                  <a:srgbClr val="00A0AE"/>
                </a:solidFill>
                <a:latin typeface="Trebuchet MS" pitchFamily="34" charset="0"/>
              </a:defRPr>
            </a:lvl1pPr>
          </a:lstStyle>
          <a:p>
            <a:r>
              <a:rPr lang="nl-BE" dirty="0"/>
              <a:t>Communicatiemonitor Lummen</a:t>
            </a:r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0" y="6021288"/>
            <a:ext cx="480000" cy="667148"/>
          </a:xfrm>
          <a:prstGeom prst="rect">
            <a:avLst/>
          </a:prstGeom>
          <a:solidFill>
            <a:srgbClr val="00A0AE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1500" b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fld id="{3B80295F-48CD-49FC-897A-CCEC919B807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nl-NL"/>
              <a:t>Klik om de stijl te bewerken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12192000" cy="4428000"/>
          </a:xfrm>
          <a:prstGeom prst="rect">
            <a:avLst/>
          </a:prstGeom>
        </p:spPr>
        <p:txBody>
          <a:bodyPr vert="horz" lIns="432000" tIns="252000" rIns="43200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527437" y="6629313"/>
            <a:ext cx="109119" cy="150041"/>
          </a:xfrm>
          <a:prstGeom prst="rect">
            <a:avLst/>
          </a:prstGeom>
          <a:solidFill>
            <a:srgbClr val="EC4B2F"/>
          </a:solidFill>
        </p:spPr>
        <p:txBody>
          <a:bodyPr wrap="none" lIns="108000" tIns="0" rIns="0" bIns="0" anchor="b" anchorCtr="0">
            <a:spAutoFit/>
          </a:bodyPr>
          <a:lstStyle>
            <a:lvl1pPr algn="r">
              <a:defRPr sz="975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pPr algn="l"/>
            <a:endParaRPr lang="nl-BE" dirty="0"/>
          </a:p>
        </p:txBody>
      </p:sp>
      <p:pic>
        <p:nvPicPr>
          <p:cNvPr id="10" name="Picture 4" descr="TM_logo_vignet_fusieboodschap_cmyk.jpg"/>
          <p:cNvPicPr>
            <a:picLocks noChangeAspect="1"/>
          </p:cNvPicPr>
          <p:nvPr userDrawn="1"/>
        </p:nvPicPr>
        <p:blipFill rotWithShape="1">
          <a:blip r:embed="rId11" cstate="print"/>
          <a:srcRect t="29806" b="8656"/>
          <a:stretch/>
        </p:blipFill>
        <p:spPr>
          <a:xfrm>
            <a:off x="10350303" y="6093296"/>
            <a:ext cx="1553235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</p:sldLayoutIdLst>
  <p:hf hd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2700" b="1" kern="1200" cap="all" baseline="0">
          <a:solidFill>
            <a:srgbClr val="EC4B2F"/>
          </a:solidFill>
          <a:latin typeface="Trebuchet MS" pitchFamily="34" charset="0"/>
          <a:ea typeface="+mj-ea"/>
          <a:cs typeface="+mj-cs"/>
        </a:defRPr>
      </a:lvl1pPr>
    </p:titleStyle>
    <p:bodyStyle>
      <a:lvl1pPr marL="266700" indent="-266700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SzPct val="90000"/>
        <a:buFont typeface="Verdana" pitchFamily="34" charset="0"/>
        <a:buChar char="•"/>
        <a:defRPr sz="225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1pPr>
      <a:lvl2pPr marL="542925" indent="-276225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Arial" pitchFamily="34" charset="0"/>
        <a:buChar char="−"/>
        <a:defRPr sz="2025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2pPr>
      <a:lvl3pPr marL="736997" indent="-194072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Arial" pitchFamily="34" charset="0"/>
        <a:buChar char="•"/>
        <a:defRPr sz="1800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3pPr>
      <a:lvl4pPr marL="941785" indent="-204788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Tx/>
        <a:buFont typeface="Arial" pitchFamily="34" charset="0"/>
        <a:buChar char="»"/>
        <a:defRPr sz="1575" kern="1200">
          <a:solidFill>
            <a:srgbClr val="000000"/>
          </a:solidFill>
          <a:latin typeface="Trebuchet MS" pitchFamily="34" charset="0"/>
          <a:ea typeface="+mn-ea"/>
          <a:cs typeface="+mn-cs"/>
        </a:defRPr>
      </a:lvl4pPr>
      <a:lvl5pPr marL="1207294" indent="-194072" algn="l" defTabSz="6858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tx1"/>
        </a:buClr>
        <a:buFont typeface="Arial" pitchFamily="34" charset="0"/>
        <a:buNone/>
        <a:defRPr sz="15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image" Target="../media/image9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395DE0D-0AF1-724E-49AA-58AA2F8879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075229" y="6468675"/>
            <a:ext cx="610665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B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5" y="3213273"/>
            <a:ext cx="10128391" cy="1588127"/>
          </a:xfrm>
        </p:spPr>
        <p:txBody>
          <a:bodyPr>
            <a:normAutofit fontScale="90000"/>
          </a:bodyPr>
          <a:lstStyle/>
          <a:p>
            <a:r>
              <a:rPr lang="nl-NL" sz="4000" b="1" dirty="0">
                <a:latin typeface="Lato black"/>
              </a:rPr>
              <a:t>Gemeentelijke dienstverlening &amp; communicatie: </a:t>
            </a:r>
            <a:br>
              <a:rPr lang="nl-NL" sz="4000" b="1" dirty="0">
                <a:latin typeface="Lato black"/>
              </a:rPr>
            </a:br>
            <a:r>
              <a:rPr lang="nl-NL" sz="4000" b="1" dirty="0">
                <a:latin typeface="Lato black"/>
              </a:rPr>
              <a:t>digitaal, gedrukt of mondeling? </a:t>
            </a:r>
            <a:br>
              <a:rPr lang="nl-NL" sz="4000" b="1" dirty="0">
                <a:latin typeface="Lato black"/>
              </a:rPr>
            </a:br>
            <a:br>
              <a:rPr lang="nl-NL" sz="4000" b="1" dirty="0">
                <a:latin typeface="Lato black"/>
              </a:rPr>
            </a:br>
            <a:r>
              <a:rPr lang="nl-NL" sz="31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 we leren uit gemeentelijk communicatieonderzoek</a:t>
            </a:r>
            <a:br>
              <a:rPr lang="nl-BE" sz="4000" b="1" dirty="0">
                <a:latin typeface="Lato black"/>
              </a:rPr>
            </a:br>
            <a:br>
              <a:rPr lang="nl-BE" sz="2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nl-BE" sz="2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br>
              <a:rPr lang="nl-BE" sz="2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nl-BE" sz="27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Eric Goubin</a:t>
            </a:r>
            <a:endParaRPr lang="nl-BE" sz="2700" dirty="0">
              <a:solidFill>
                <a:schemeClr val="tx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534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23177-DDE2-420E-9BFE-A5B5784B8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198071"/>
            <a:ext cx="7635875" cy="737184"/>
          </a:xfrm>
        </p:spPr>
        <p:txBody>
          <a:bodyPr/>
          <a:lstStyle/>
          <a:p>
            <a:r>
              <a:rPr lang="nl-BE" dirty="0"/>
              <a:t>03 – Contact met burgers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1F1C-467B-48D3-8056-150A8F2C5248}"/>
              </a:ext>
            </a:extLst>
          </p:cNvPr>
          <p:cNvSpPr txBox="1"/>
          <p:nvPr/>
        </p:nvSpPr>
        <p:spPr>
          <a:xfrm>
            <a:off x="2773279" y="619019"/>
            <a:ext cx="6645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Waardering onthaal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0E21E7-22FA-40B9-C46C-AF2F87AFD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" t="22543" r="13943" b="17251"/>
          <a:stretch/>
        </p:blipFill>
        <p:spPr>
          <a:xfrm>
            <a:off x="84843" y="1470854"/>
            <a:ext cx="11920557" cy="5387146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68022D71-CBDB-76B1-C0E7-882CBB258649}"/>
              </a:ext>
            </a:extLst>
          </p:cNvPr>
          <p:cNvSpPr/>
          <p:nvPr/>
        </p:nvSpPr>
        <p:spPr>
          <a:xfrm>
            <a:off x="0" y="1948873"/>
            <a:ext cx="12192000" cy="490912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320489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23177-DDE2-420E-9BFE-A5B5784B8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198071"/>
            <a:ext cx="7635875" cy="737184"/>
          </a:xfrm>
        </p:spPr>
        <p:txBody>
          <a:bodyPr/>
          <a:lstStyle/>
          <a:p>
            <a:r>
              <a:rPr lang="nl-BE" dirty="0"/>
              <a:t>03 – Contact met burgers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1F1C-467B-48D3-8056-150A8F2C5248}"/>
              </a:ext>
            </a:extLst>
          </p:cNvPr>
          <p:cNvSpPr txBox="1"/>
          <p:nvPr/>
        </p:nvSpPr>
        <p:spPr>
          <a:xfrm>
            <a:off x="2773279" y="619019"/>
            <a:ext cx="6645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Waardering onthaal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30E21E7-22FA-40B9-C46C-AF2F87AFD5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30" t="22543" r="13943" b="17251"/>
          <a:stretch/>
        </p:blipFill>
        <p:spPr>
          <a:xfrm>
            <a:off x="84843" y="1470854"/>
            <a:ext cx="11920557" cy="5387146"/>
          </a:xfrm>
          <a:prstGeom prst="rect">
            <a:avLst/>
          </a:prstGeom>
        </p:spPr>
      </p:pic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0BEB1500-A670-F281-8EE2-ABE5954C84A3}"/>
              </a:ext>
            </a:extLst>
          </p:cNvPr>
          <p:cNvSpPr/>
          <p:nvPr/>
        </p:nvSpPr>
        <p:spPr>
          <a:xfrm>
            <a:off x="8974610" y="375562"/>
            <a:ext cx="2869087" cy="538891"/>
          </a:xfrm>
          <a:prstGeom prst="wedgeRoundRectCallout">
            <a:avLst>
              <a:gd name="adj1" fmla="val -60752"/>
              <a:gd name="adj2" fmla="val 6953"/>
              <a:gd name="adj3" fmla="val 1666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Persoonlijk, </a:t>
            </a:r>
            <a:r>
              <a:rPr kumimoji="0" lang="nl-NL" sz="1200" b="0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mondelin</a:t>
            </a:r>
            <a:r>
              <a:rPr lang="nl-NL" sz="1200" kern="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g onthaal blijft hoogste waardering krijgen. </a:t>
            </a: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635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9D9AC13-2172-F7C5-D44C-C480EAD14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FEAC7-AC3A-48FA-9E55-6489FA8FA34A}" type="slidenum">
              <a:rPr lang="nl-BE" smtClean="0"/>
              <a:t>12</a:t>
            </a:fld>
            <a:endParaRPr lang="nl-BE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E64EC4C5-0F11-4D5E-BB7B-91D1C58B29F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7195237"/>
              </p:ext>
            </p:extLst>
          </p:nvPr>
        </p:nvGraphicFramePr>
        <p:xfrm>
          <a:off x="684439" y="438489"/>
          <a:ext cx="11022765" cy="618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26127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79C9CAE-D7A6-376C-AE9F-5A469E4F99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BCFEAC7-AC3A-48FA-9E55-6489FA8FA34A}" type="slidenum">
              <a:rPr lang="nl-BE" smtClean="0"/>
              <a:t>13</a:t>
            </a:fld>
            <a:endParaRPr lang="nl-BE"/>
          </a:p>
        </p:txBody>
      </p:sp>
      <p:graphicFrame>
        <p:nvGraphicFramePr>
          <p:cNvPr id="5" name="Grafiek 4">
            <a:extLst>
              <a:ext uri="{FF2B5EF4-FFF2-40B4-BE49-F238E27FC236}">
                <a16:creationId xmlns:a16="http://schemas.microsoft.com/office/drawing/2014/main" id="{993ACD1B-B6AA-9648-F972-0CB3FB6EB4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614150"/>
              </p:ext>
            </p:extLst>
          </p:nvPr>
        </p:nvGraphicFramePr>
        <p:xfrm>
          <a:off x="819150" y="136525"/>
          <a:ext cx="10244138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883660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EDA24C57-88DD-7DC9-E144-CB5EEDC6B2E9}"/>
              </a:ext>
            </a:extLst>
          </p:cNvPr>
          <p:cNvGrpSpPr/>
          <p:nvPr/>
        </p:nvGrpSpPr>
        <p:grpSpPr>
          <a:xfrm>
            <a:off x="632072" y="1558430"/>
            <a:ext cx="11851104" cy="5042142"/>
            <a:chOff x="621912" y="1392072"/>
            <a:chExt cx="11851104" cy="5208500"/>
          </a:xfrm>
        </p:grpSpPr>
        <p:graphicFrame>
          <p:nvGraphicFramePr>
            <p:cNvPr id="25" name="Chart 5">
              <a:extLst>
                <a:ext uri="{FF2B5EF4-FFF2-40B4-BE49-F238E27FC236}">
                  <a16:creationId xmlns:a16="http://schemas.microsoft.com/office/drawing/2014/main" id="{82F9F8A9-3C21-90F1-A7EA-CB68CFE64F8B}"/>
                </a:ext>
              </a:extLst>
            </p:cNvPr>
            <p:cNvGraphicFramePr/>
            <p:nvPr/>
          </p:nvGraphicFramePr>
          <p:xfrm>
            <a:off x="621912" y="1392072"/>
            <a:ext cx="11851104" cy="52085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" name="Tekstvak 4">
              <a:extLst>
                <a:ext uri="{FF2B5EF4-FFF2-40B4-BE49-F238E27FC236}">
                  <a16:creationId xmlns:a16="http://schemas.microsoft.com/office/drawing/2014/main" id="{7D3469D9-85D6-F44F-7480-C1217C5F8AD6}"/>
                </a:ext>
              </a:extLst>
            </p:cNvPr>
            <p:cNvSpPr txBox="1"/>
            <p:nvPr/>
          </p:nvSpPr>
          <p:spPr>
            <a:xfrm>
              <a:off x="9525193" y="1699279"/>
              <a:ext cx="13408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1200" b="0" i="0" u="none" strike="noStrike" kern="1200" cap="none" spc="0" normalizeH="0" baseline="0" noProof="0">
                  <a:ln>
                    <a:noFill/>
                  </a:ln>
                  <a:solidFill>
                    <a:srgbClr val="E7E6E6">
                      <a:lumMod val="50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Bereik TOTAAL</a:t>
              </a: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83264-1382-458F-B6E7-9E258A38C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E164-4ABB-4C47-9016-661AA6385B8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00353D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353D"/>
              </a:solidFill>
              <a:effectLst/>
              <a:uLnTx/>
              <a:uFillTx/>
              <a:latin typeface="Lato black 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A1D8A0-00FC-4427-841F-60D95DC5480E}"/>
              </a:ext>
            </a:extLst>
          </p:cNvPr>
          <p:cNvSpPr txBox="1"/>
          <p:nvPr/>
        </p:nvSpPr>
        <p:spPr>
          <a:xfrm>
            <a:off x="1744910" y="295787"/>
            <a:ext cx="92530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>
                <a:ln>
                  <a:noFill/>
                </a:ln>
                <a:solidFill>
                  <a:srgbClr val="00353D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Stad Lier: b</a:t>
            </a:r>
            <a:r>
              <a:rPr kumimoji="0" lang="nl-BE" sz="2200" b="1" i="0" u="none" strike="noStrike" kern="1200" cap="small" spc="0" normalizeH="0" baseline="0" noProof="0" err="1">
                <a:ln>
                  <a:noFill/>
                </a:ln>
                <a:solidFill>
                  <a:srgbClr val="00353D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ereik</a:t>
            </a:r>
            <a:r>
              <a:rPr kumimoji="0" lang="nl-BE" sz="2200" b="1" i="0" u="none" strike="noStrike" kern="1200" cap="small" spc="0" normalizeH="0" baseline="0" noProof="0">
                <a:ln>
                  <a:noFill/>
                </a:ln>
                <a:solidFill>
                  <a:srgbClr val="00353D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 van de stedelijke communicatiekanalen (2022)</a:t>
            </a:r>
            <a:endParaRPr kumimoji="0" lang="nl-BE" sz="1400" b="1" i="0" u="none" strike="noStrike" kern="1200" cap="small" spc="0" normalizeH="0" baseline="0" noProof="0">
              <a:ln>
                <a:noFill/>
              </a:ln>
              <a:solidFill>
                <a:srgbClr val="00353D">
                  <a:lumMod val="75000"/>
                  <a:lumOff val="25000"/>
                </a:srgbClr>
              </a:solidFill>
              <a:effectLst/>
              <a:uLnTx/>
              <a:uFillTx/>
              <a:latin typeface="Lato black "/>
              <a:ea typeface="+mn-ea"/>
              <a:cs typeface="+mn-cs"/>
            </a:endParaRP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643F0D91-83F3-CD11-257E-54DB0F256DCF}"/>
              </a:ext>
            </a:extLst>
          </p:cNvPr>
          <p:cNvSpPr txBox="1"/>
          <p:nvPr/>
        </p:nvSpPr>
        <p:spPr>
          <a:xfrm>
            <a:off x="10696667" y="1875512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1" i="0" u="none" strike="noStrike" kern="1200" cap="none" spc="0" normalizeH="0" baseline="0" noProof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Tov</a:t>
            </a:r>
            <a:r>
              <a:rPr kumimoji="0" lang="nl-NL" sz="1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2016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+19%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E886191E-4A33-7F69-6323-6BA602257FCF}"/>
              </a:ext>
            </a:extLst>
          </p:cNvPr>
          <p:cNvSpPr txBox="1"/>
          <p:nvPr/>
        </p:nvSpPr>
        <p:spPr>
          <a:xfrm>
            <a:off x="10679315" y="3701458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-17%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8762D189-2064-F628-5066-B3604B0E6F47}"/>
              </a:ext>
            </a:extLst>
          </p:cNvPr>
          <p:cNvSpPr txBox="1"/>
          <p:nvPr/>
        </p:nvSpPr>
        <p:spPr>
          <a:xfrm>
            <a:off x="10661208" y="4087522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+15%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EFDCC8F3-C8E7-FA99-0B62-339F33EA0C73}"/>
              </a:ext>
            </a:extLst>
          </p:cNvPr>
          <p:cNvSpPr txBox="1"/>
          <p:nvPr/>
        </p:nvSpPr>
        <p:spPr>
          <a:xfrm>
            <a:off x="10688367" y="4917779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+4%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2523B5A-C215-C17C-A8BB-54F0CF5C7C79}"/>
              </a:ext>
            </a:extLst>
          </p:cNvPr>
          <p:cNvSpPr txBox="1"/>
          <p:nvPr/>
        </p:nvSpPr>
        <p:spPr>
          <a:xfrm>
            <a:off x="10695915" y="5712966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-11%</a:t>
            </a: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8916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69D470B-B311-B784-AD7F-A8955FB0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E164-4ABB-4C47-9016-661AA6385B8A}" type="slidenum">
              <a:rPr lang="nl-BE" smtClean="0"/>
              <a:pPr/>
              <a:t>15</a:t>
            </a:fld>
            <a:endParaRPr lang="nl-BE"/>
          </a:p>
        </p:txBody>
      </p:sp>
      <p:graphicFrame>
        <p:nvGraphicFramePr>
          <p:cNvPr id="4" name="Grafiek 3">
            <a:extLst>
              <a:ext uri="{FF2B5EF4-FFF2-40B4-BE49-F238E27FC236}">
                <a16:creationId xmlns:a16="http://schemas.microsoft.com/office/drawing/2014/main" id="{588FCFA7-4631-4830-9BC3-309F5B665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3739597"/>
              </p:ext>
            </p:extLst>
          </p:nvPr>
        </p:nvGraphicFramePr>
        <p:xfrm>
          <a:off x="592931" y="136525"/>
          <a:ext cx="11006138" cy="6584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12240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2773B5A-A097-4550-ACD6-8B65C4F00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E164-4ABB-4C47-9016-661AA6385B8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Lato black 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A84B8-1131-4553-BD3A-24F8980D189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nl-BE" dirty="0"/>
              <a:t>Stad Herentals (2021)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3FC016-646F-461A-8CBD-FB77B9075A7A}"/>
              </a:ext>
            </a:extLst>
          </p:cNvPr>
          <p:cNvSpPr txBox="1"/>
          <p:nvPr/>
        </p:nvSpPr>
        <p:spPr>
          <a:xfrm>
            <a:off x="1700505" y="1112210"/>
            <a:ext cx="87909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353D">
                    <a:lumMod val="75000"/>
                    <a:lumOff val="25000"/>
                  </a:srgbClr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Nam je al eens deel aan een bewonersvergadering?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B465359-3696-4FD9-81D5-E65DB8275CAB}"/>
              </a:ext>
            </a:extLst>
          </p:cNvPr>
          <p:cNvGrpSpPr/>
          <p:nvPr/>
        </p:nvGrpSpPr>
        <p:grpSpPr>
          <a:xfrm>
            <a:off x="328241" y="207782"/>
            <a:ext cx="890959" cy="900643"/>
            <a:chOff x="328241" y="207782"/>
            <a:chExt cx="890959" cy="900643"/>
          </a:xfrm>
        </p:grpSpPr>
        <p:sp>
          <p:nvSpPr>
            <p:cNvPr id="6" name="Oval 5" descr="Cell Tower">
              <a:extLst>
                <a:ext uri="{FF2B5EF4-FFF2-40B4-BE49-F238E27FC236}">
                  <a16:creationId xmlns:a16="http://schemas.microsoft.com/office/drawing/2014/main" id="{01C9AE74-06BD-4546-B4B6-2AE71848DF27}"/>
                </a:ext>
              </a:extLst>
            </p:cNvPr>
            <p:cNvSpPr/>
            <p:nvPr/>
          </p:nvSpPr>
          <p:spPr>
            <a:xfrm>
              <a:off x="328241" y="207782"/>
              <a:ext cx="890959" cy="900643"/>
            </a:xfrm>
            <a:prstGeom prst="ellipse">
              <a:avLst/>
            </a:prstGeom>
            <a:solidFill>
              <a:schemeClr val="accent2"/>
            </a:solidFill>
          </p:spPr>
          <p:style>
            <a:lnRef idx="0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3">
              <a:schemeClr val="dk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2">
                <a:hueOff val="0"/>
                <a:satOff val="0"/>
                <a:lumOff val="0"/>
                <a:alphaOff val="0"/>
              </a:schemeClr>
            </a:fontRef>
          </p:style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D7AE0970-1E10-437A-91E4-F2ED5E7F58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b="27270"/>
            <a:stretch/>
          </p:blipFill>
          <p:spPr>
            <a:xfrm>
              <a:off x="390903" y="280495"/>
              <a:ext cx="804234" cy="730708"/>
            </a:xfrm>
            <a:prstGeom prst="rect">
              <a:avLst/>
            </a:prstGeom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2884C836-9F2C-CA1B-BE4E-831DA174F01A}"/>
              </a:ext>
            </a:extLst>
          </p:cNvPr>
          <p:cNvGrpSpPr/>
          <p:nvPr/>
        </p:nvGrpSpPr>
        <p:grpSpPr>
          <a:xfrm>
            <a:off x="601146" y="1739491"/>
            <a:ext cx="5884310" cy="4616859"/>
            <a:chOff x="601146" y="1739491"/>
            <a:chExt cx="5884310" cy="4616859"/>
          </a:xfrm>
        </p:grpSpPr>
        <p:graphicFrame>
          <p:nvGraphicFramePr>
            <p:cNvPr id="12" name="Chart 13">
              <a:extLst>
                <a:ext uri="{FF2B5EF4-FFF2-40B4-BE49-F238E27FC236}">
                  <a16:creationId xmlns:a16="http://schemas.microsoft.com/office/drawing/2014/main" id="{E60EEEB4-DCF0-693A-7E7C-E40B90897085}"/>
                </a:ext>
              </a:extLst>
            </p:cNvPr>
            <p:cNvGraphicFramePr/>
            <p:nvPr/>
          </p:nvGraphicFramePr>
          <p:xfrm>
            <a:off x="601146" y="1739491"/>
            <a:ext cx="5884310" cy="46168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" name="Tekstvak 12">
              <a:extLst>
                <a:ext uri="{FF2B5EF4-FFF2-40B4-BE49-F238E27FC236}">
                  <a16:creationId xmlns:a16="http://schemas.microsoft.com/office/drawing/2014/main" id="{72F577FF-3D1F-82CA-F74D-8EB23E4F1379}"/>
                </a:ext>
              </a:extLst>
            </p:cNvPr>
            <p:cNvSpPr txBox="1"/>
            <p:nvPr/>
          </p:nvSpPr>
          <p:spPr>
            <a:xfrm>
              <a:off x="2500848" y="3429000"/>
              <a:ext cx="1981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BE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50000"/>
                      <a:lumOff val="5000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N=497</a:t>
              </a:r>
            </a:p>
          </p:txBody>
        </p:sp>
      </p:grpSp>
      <p:graphicFrame>
        <p:nvGraphicFramePr>
          <p:cNvPr id="14" name="Chart 11">
            <a:extLst>
              <a:ext uri="{FF2B5EF4-FFF2-40B4-BE49-F238E27FC236}">
                <a16:creationId xmlns:a16="http://schemas.microsoft.com/office/drawing/2014/main" id="{076CAAAB-F4C2-7F55-6ABE-B00331B24540}"/>
              </a:ext>
            </a:extLst>
          </p:cNvPr>
          <p:cNvGraphicFramePr/>
          <p:nvPr/>
        </p:nvGraphicFramePr>
        <p:xfrm>
          <a:off x="6381750" y="1677328"/>
          <a:ext cx="6099008" cy="4704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Tekstballon: rechthoek met afgeronde hoeken 4">
            <a:extLst>
              <a:ext uri="{FF2B5EF4-FFF2-40B4-BE49-F238E27FC236}">
                <a16:creationId xmlns:a16="http://schemas.microsoft.com/office/drawing/2014/main" id="{F7AA8A81-AAC7-0B10-D51F-6E796B0FFD30}"/>
              </a:ext>
            </a:extLst>
          </p:cNvPr>
          <p:cNvSpPr/>
          <p:nvPr/>
        </p:nvSpPr>
        <p:spPr>
          <a:xfrm>
            <a:off x="9776312" y="115787"/>
            <a:ext cx="2369305" cy="895416"/>
          </a:xfrm>
          <a:prstGeom prst="wedgeRoundRectCallout">
            <a:avLst>
              <a:gd name="adj1" fmla="val -36477"/>
              <a:gd name="adj2" fmla="val 115955"/>
              <a:gd name="adj3" fmla="val 16667"/>
            </a:avLst>
          </a:prstGeom>
          <a:solidFill>
            <a:schemeClr val="bg2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Gemiddeld bereik.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Waardering (6,95/10) ligt hoger dan gemiddeld in Vlaanderen (6,5/10)</a:t>
            </a:r>
          </a:p>
        </p:txBody>
      </p:sp>
    </p:spTree>
    <p:extLst>
      <p:ext uri="{BB962C8B-B14F-4D97-AF65-F5344CB8AC3E}">
        <p14:creationId xmlns:p14="http://schemas.microsoft.com/office/powerpoint/2010/main" val="3638975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1049D-8C23-447E-81D9-9594FEDDB0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E164-4ABB-4C47-9016-661AA6385B8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DF22DA-18AE-4407-B6A9-35EC48069CB9}"/>
              </a:ext>
            </a:extLst>
          </p:cNvPr>
          <p:cNvSpPr txBox="1">
            <a:spLocks/>
          </p:cNvSpPr>
          <p:nvPr/>
        </p:nvSpPr>
        <p:spPr>
          <a:xfrm>
            <a:off x="507981" y="2224139"/>
            <a:ext cx="6529052" cy="73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00353D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Belangrijkste conclusie hierbij…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D855CEB9-D44F-46C1-AD31-6460D3AB60F8}"/>
              </a:ext>
            </a:extLst>
          </p:cNvPr>
          <p:cNvSpPr txBox="1"/>
          <p:nvPr/>
        </p:nvSpPr>
        <p:spPr>
          <a:xfrm>
            <a:off x="507979" y="3429000"/>
            <a:ext cx="67717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Burgers zijn niet alleen </a:t>
            </a:r>
            <a:r>
              <a:rPr lang="nl-NL" sz="2400" dirty="0" err="1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digitaler</a:t>
            </a: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</a:p>
          <a:p>
            <a:pPr lvl="0">
              <a:defRPr/>
            </a:pP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maar vooral ‘</a:t>
            </a:r>
            <a:r>
              <a:rPr lang="nl-NL" sz="2400" b="1" dirty="0" err="1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omnimedialer</a:t>
            </a: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’: </a:t>
            </a:r>
          </a:p>
          <a:p>
            <a:pPr lvl="0">
              <a:defRPr/>
            </a:pP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ze gebruiken mondelinge, digitale en gedrukte kanalen door elkaar.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353D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83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Lato black"/>
              </a:rPr>
              <a:t>De gelaagdheid</a:t>
            </a:r>
            <a:br>
              <a:rPr lang="nl-BE" sz="4000" b="1" dirty="0">
                <a:latin typeface="Lato black"/>
              </a:rPr>
            </a:br>
            <a:r>
              <a:rPr lang="nl-BE" sz="4000" b="1" dirty="0">
                <a:latin typeface="Lato black"/>
              </a:rPr>
              <a:t>van de digitale kloof</a:t>
            </a:r>
            <a:br>
              <a:rPr lang="nl-BE" sz="4000" b="1" dirty="0">
                <a:latin typeface="Lato black"/>
              </a:rPr>
            </a:b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820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5388-BC1D-47B3-B336-D38A64C83B2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B34650B-696E-4FD9-1C0B-BC6B543F99B0}"/>
              </a:ext>
            </a:extLst>
          </p:cNvPr>
          <p:cNvSpPr txBox="1">
            <a:spLocks/>
          </p:cNvSpPr>
          <p:nvPr/>
        </p:nvSpPr>
        <p:spPr bwMode="auto">
          <a:xfrm>
            <a:off x="450462" y="1522276"/>
            <a:ext cx="8810984" cy="381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2000" b="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b="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6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3300"/>
              </a:buClr>
              <a:buFont typeface="Wingdings" pitchFamily="2" charset="2"/>
              <a:buChar char="§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15% van de Vlamingen is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laaggeletterd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ze kunnen onvoldoende lezen en schrijven om goed te kunnen functioneren in een opleiding, op het werk en in het maatschappelijk leven.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1600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5% van de Vlaamse huishoudens heeft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thuis geen internetaansluiting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(2022) 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16% van de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arme gezinnen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heeft thuis geen internet (2021)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44% van de huishoudens heeft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geen mobiel internet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(2021)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1600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39% heeft zwakke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digitale vaardigheden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(je vindt ze in alle leeftijden)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+ 6% niet-gebruikers internet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r>
              <a:rPr lang="nl-NL" sz="1600" kern="0" dirty="0"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   = </a:t>
            </a:r>
            <a:r>
              <a:rPr lang="nl-NL" sz="1600" kern="0" dirty="0">
                <a:solidFill>
                  <a:schemeClr val="bg2"/>
                </a:solidFill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45% </a:t>
            </a:r>
            <a:r>
              <a:rPr lang="nl-NL" sz="1600" kern="0" dirty="0">
                <a:highlight>
                  <a:srgbClr val="FFFF00"/>
                </a:highlight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 de Belgen die onvoldoende of niet hun weg vinden in internet-toepassingen.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nl-NL" sz="1600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49%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van de Belgen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komt niet tot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invullen van formulieren of andere interactieve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verrichtingen</a:t>
            </a:r>
            <a:r>
              <a:rPr lang="nl-NL" sz="1600" kern="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via websites van de </a:t>
            </a:r>
            <a:r>
              <a:rPr lang="nl-NL" sz="1600" kern="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overheid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(vb. </a:t>
            </a:r>
            <a:r>
              <a:rPr lang="nl-NL" sz="1600" kern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MyPension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</a:t>
            </a:r>
            <a:r>
              <a:rPr lang="nl-NL" sz="1600" kern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MijnGezondheid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e-loket van gemeente, …) (</a:t>
            </a:r>
            <a:r>
              <a:rPr lang="nl-NL" sz="1600" kern="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Statbel</a:t>
            </a:r>
            <a:r>
              <a:rPr lang="nl-NL" sz="1600" kern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2021)</a:t>
            </a:r>
          </a:p>
          <a:p>
            <a:pPr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nl-NL" sz="1600" kern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2335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535260"/>
            <a:ext cx="8485186" cy="4878524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Eric Goubin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docent &amp; onderzoeker bij Thomas More en Kortom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Voorzitter SAAMO Provincie Antwerpen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Bestuurslid VERA, </a:t>
            </a:r>
            <a:r>
              <a:rPr lang="nl-NL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Vlaams-Brabants</a:t>
            </a: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provinciebedrijf voor e-</a:t>
            </a:r>
            <a:r>
              <a:rPr lang="nl-NL" sz="18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government</a:t>
            </a:r>
            <a:endParaRPr lang="nl-N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60000" lvl="2" indent="0">
              <a:lnSpc>
                <a:spcPct val="107000"/>
              </a:lnSpc>
              <a:buNone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Sinds 1997: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publieksonderzoek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naar o.a.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gemeentelijke communicatie &amp; digitale steden en gemeenten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Sinds 2000: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publieksonderzoek naar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inclusieve communicatie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Sinds 2016: ‘gemeentelijke communicatiemonitor’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Meting van bereik en waardering van de gemeentelijke communicatie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Gestandaardiseerde vragenlijst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Representatieve steekproef van 2000 inwoners</a:t>
            </a:r>
          </a:p>
          <a:p>
            <a:pPr lvl="2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33 steden en gemeenten namen deel, 10 andere zijn momenteel gepland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Achtergrond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53968830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BDEB7AC9-6B00-C88C-73D8-23DE5C43A3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74" t="18049" r="54817" b="15285"/>
          <a:stretch/>
        </p:blipFill>
        <p:spPr>
          <a:xfrm>
            <a:off x="1709927" y="151569"/>
            <a:ext cx="6300438" cy="6315845"/>
          </a:xfrm>
          <a:prstGeom prst="rect">
            <a:avLst/>
          </a:prstGeom>
        </p:spPr>
      </p:pic>
      <p:sp>
        <p:nvSpPr>
          <p:cNvPr id="9" name="Tekstballon: rechthoek met afgeronde hoeken 8">
            <a:extLst>
              <a:ext uri="{FF2B5EF4-FFF2-40B4-BE49-F238E27FC236}">
                <a16:creationId xmlns:a16="http://schemas.microsoft.com/office/drawing/2014/main" id="{0AB968E2-EF9E-C3F5-A211-AD211D143CFC}"/>
              </a:ext>
            </a:extLst>
          </p:cNvPr>
          <p:cNvSpPr/>
          <p:nvPr/>
        </p:nvSpPr>
        <p:spPr>
          <a:xfrm>
            <a:off x="8551113" y="2853837"/>
            <a:ext cx="2021732" cy="911307"/>
          </a:xfrm>
          <a:prstGeom prst="wedgeRoundRectCallout">
            <a:avLst>
              <a:gd name="adj1" fmla="val -70373"/>
              <a:gd name="adj2" fmla="val -138345"/>
              <a:gd name="adj3" fmla="val 1666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algn="ctr" defTabSz="914400">
              <a:defRPr/>
            </a:pPr>
            <a:r>
              <a:rPr lang="nl-NL" sz="160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Elke </a:t>
            </a:r>
            <a:r>
              <a:rPr lang="nl-NL" sz="1600" kern="0" err="1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digiprofiel</a:t>
            </a:r>
            <a:r>
              <a:rPr lang="nl-NL" sz="1600" kern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betreft 17 à 25% van de bevolking</a:t>
            </a:r>
          </a:p>
        </p:txBody>
      </p:sp>
    </p:spTree>
    <p:extLst>
      <p:ext uri="{BB962C8B-B14F-4D97-AF65-F5344CB8AC3E}">
        <p14:creationId xmlns:p14="http://schemas.microsoft.com/office/powerpoint/2010/main" val="40709002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41049D-8C23-447E-81D9-9594FEDDB06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C3E164-4ABB-4C47-9016-661AA6385B8A}" type="slidenum">
              <a:rPr kumimoji="0" lang="nl-B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nl-BE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DFDF22DA-18AE-4407-B6A9-35EC48069CB9}"/>
              </a:ext>
            </a:extLst>
          </p:cNvPr>
          <p:cNvSpPr txBox="1">
            <a:spLocks/>
          </p:cNvSpPr>
          <p:nvPr/>
        </p:nvSpPr>
        <p:spPr>
          <a:xfrm>
            <a:off x="507981" y="2224139"/>
            <a:ext cx="6529052" cy="7381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400" b="1" i="0" u="none" strike="noStrike" kern="1200" cap="none" spc="0" normalizeH="0" baseline="0" noProof="0" dirty="0">
                <a:ln>
                  <a:noFill/>
                </a:ln>
                <a:solidFill>
                  <a:srgbClr val="00353D"/>
                </a:solidFill>
                <a:effectLst/>
                <a:uLnTx/>
                <a:uFillTx/>
                <a:latin typeface="Lato black"/>
                <a:ea typeface="+mn-ea"/>
                <a:cs typeface="+mn-cs"/>
              </a:rPr>
              <a:t>Belangrijkste conclusies hierbij…</a:t>
            </a:r>
          </a:p>
        </p:txBody>
      </p:sp>
      <p:sp>
        <p:nvSpPr>
          <p:cNvPr id="8" name="TextBox 15">
            <a:extLst>
              <a:ext uri="{FF2B5EF4-FFF2-40B4-BE49-F238E27FC236}">
                <a16:creationId xmlns:a16="http://schemas.microsoft.com/office/drawing/2014/main" id="{D855CEB9-D44F-46C1-AD31-6460D3AB60F8}"/>
              </a:ext>
            </a:extLst>
          </p:cNvPr>
          <p:cNvSpPr txBox="1"/>
          <p:nvPr/>
        </p:nvSpPr>
        <p:spPr>
          <a:xfrm>
            <a:off x="507979" y="3429000"/>
            <a:ext cx="71978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1° Een grote minderheid is niet mee met het vorderende internet.</a:t>
            </a:r>
          </a:p>
          <a:p>
            <a:pPr lvl="0">
              <a:defRPr/>
            </a:pP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353D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defRPr/>
            </a:pPr>
            <a:r>
              <a:rPr lang="nl-NL" sz="2400" dirty="0">
                <a:solidFill>
                  <a:srgbClr val="00353D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2° Die gelaagdheid blijft ook de komende jaren bestaan, en blijft -wellicht- even groot.</a:t>
            </a:r>
            <a:endParaRPr kumimoji="0" lang="nl-NL" sz="2400" b="0" i="0" u="none" strike="noStrike" kern="1200" cap="none" spc="0" normalizeH="0" baseline="0" noProof="0" dirty="0">
              <a:ln>
                <a:noFill/>
              </a:ln>
              <a:solidFill>
                <a:srgbClr val="00353D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6779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Lato black"/>
              </a:rPr>
              <a:t>Opletten voor</a:t>
            </a:r>
            <a:br>
              <a:rPr lang="nl-BE" sz="4000" b="1" dirty="0">
                <a:latin typeface="Lato black"/>
              </a:rPr>
            </a:br>
            <a:r>
              <a:rPr lang="nl-BE" sz="4000" b="1" dirty="0">
                <a:latin typeface="Lato black"/>
              </a:rPr>
              <a:t>digitale mythologie</a:t>
            </a:r>
            <a:br>
              <a:rPr lang="nl-BE" sz="4000" b="1" dirty="0">
                <a:latin typeface="Lato black"/>
              </a:rPr>
            </a:b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732751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73385"/>
            <a:ext cx="10461465" cy="48785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‘… om </a:t>
            </a:r>
            <a:r>
              <a:rPr lang="nl-NL" sz="20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jeugd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 bereiken moeten we inzetten op sociale media, en al zeker op </a:t>
            </a:r>
            <a:r>
              <a:rPr lang="nl-NL" sz="200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TikTok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</a:t>
            </a:r>
            <a:r>
              <a:rPr lang="nl-NL" sz="20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… ouderen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weinig of geen internet gebruiken.’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…/…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5388-BC1D-47B3-B336-D38A64C83B2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3" y="553297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Ze zeggen dat…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8021408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439816" y="177798"/>
            <a:ext cx="6156176" cy="1124872"/>
          </a:xfrm>
        </p:spPr>
        <p:txBody>
          <a:bodyPr/>
          <a:lstStyle/>
          <a:p>
            <a:pPr marL="0" indent="0" algn="r">
              <a:buNone/>
            </a:pPr>
            <a:r>
              <a:rPr lang="nl-BE" dirty="0">
                <a:solidFill>
                  <a:srgbClr val="00A0AE"/>
                </a:solidFill>
              </a:rPr>
              <a:t>Mate van internetgebruik &amp; leeftijd: </a:t>
            </a:r>
          </a:p>
          <a:p>
            <a:pPr marL="0" indent="0" algn="r">
              <a:buNone/>
            </a:pPr>
            <a:r>
              <a:rPr lang="nl-BE" dirty="0">
                <a:solidFill>
                  <a:srgbClr val="00A0AE"/>
                </a:solidFill>
              </a:rPr>
              <a:t>de internetkloof verdwijnt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DCB333CF-C5AA-4447-8138-0E0DF70FEE9C}"/>
              </a:ext>
            </a:extLst>
          </p:cNvPr>
          <p:cNvGraphicFramePr/>
          <p:nvPr/>
        </p:nvGraphicFramePr>
        <p:xfrm>
          <a:off x="2279576" y="1397000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jdelijke aanduiding voor dianummer 3">
            <a:extLst>
              <a:ext uri="{FF2B5EF4-FFF2-40B4-BE49-F238E27FC236}">
                <a16:creationId xmlns:a16="http://schemas.microsoft.com/office/drawing/2014/main" id="{B63FCCA6-1835-4E8C-BD88-C5B85775A5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524000" y="6021288"/>
            <a:ext cx="360000" cy="667148"/>
          </a:xfrm>
        </p:spPr>
        <p:txBody>
          <a:bodyPr/>
          <a:lstStyle/>
          <a:p>
            <a:fld id="{3B80295F-48CD-49FC-897A-CCEC919B8070}" type="slidenum">
              <a:rPr lang="nl-BE">
                <a:solidFill>
                  <a:prstClr val="white"/>
                </a:solidFill>
              </a:rPr>
              <a:pPr/>
              <a:t>24</a:t>
            </a:fld>
            <a:endParaRPr lang="nl-BE" dirty="0">
              <a:solidFill>
                <a:prstClr val="white"/>
              </a:solidFill>
            </a:endParaRPr>
          </a:p>
        </p:txBody>
      </p:sp>
      <p:sp>
        <p:nvSpPr>
          <p:cNvPr id="7" name="Tijdelijke aanduiding voor voettekst 4">
            <a:extLst>
              <a:ext uri="{FF2B5EF4-FFF2-40B4-BE49-F238E27FC236}">
                <a16:creationId xmlns:a16="http://schemas.microsoft.com/office/drawing/2014/main" id="{7D4C9E0E-165B-43DF-AEAD-D0979A58A2A8}"/>
              </a:ext>
            </a:extLst>
          </p:cNvPr>
          <p:cNvSpPr txBox="1">
            <a:spLocks/>
          </p:cNvSpPr>
          <p:nvPr/>
        </p:nvSpPr>
        <p:spPr>
          <a:xfrm>
            <a:off x="1884000" y="6079511"/>
            <a:ext cx="4032424" cy="445833"/>
          </a:xfrm>
          <a:prstGeom prst="rect">
            <a:avLst/>
          </a:prstGeom>
          <a:solidFill>
            <a:schemeClr val="bg1"/>
          </a:solidFill>
        </p:spPr>
        <p:txBody>
          <a:bodyPr wrap="square" lIns="144000" tIns="0" rIns="144000" bIns="0" anchor="ctr" anchorCtr="0">
            <a:noAutofit/>
          </a:bodyPr>
          <a:lstStyle>
            <a:defPPr>
              <a:defRPr lang="nl-BE"/>
            </a:defPPr>
            <a:lvl1pPr marL="0" algn="l" defTabSz="914400" rtl="0" eaLnBrk="1" latinLnBrk="0" hangingPunct="1">
              <a:lnSpc>
                <a:spcPct val="90000"/>
              </a:lnSpc>
              <a:defRPr sz="1125" kern="1200">
                <a:solidFill>
                  <a:srgbClr val="00A0AE"/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BE" dirty="0"/>
              <a:t>Communicatiemonitor Rijkevorsel - 2020</a:t>
            </a:r>
          </a:p>
        </p:txBody>
      </p:sp>
    </p:spTree>
    <p:extLst>
      <p:ext uri="{BB962C8B-B14F-4D97-AF65-F5344CB8AC3E}">
        <p14:creationId xmlns:p14="http://schemas.microsoft.com/office/powerpoint/2010/main" val="2336986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25F7E34-34DC-95AE-E1E7-0F8A7D3997D5}"/>
              </a:ext>
            </a:extLst>
          </p:cNvPr>
          <p:cNvSpPr txBox="1">
            <a:spLocks/>
          </p:cNvSpPr>
          <p:nvPr/>
        </p:nvSpPr>
        <p:spPr>
          <a:xfrm>
            <a:off x="217355" y="387648"/>
            <a:ext cx="8758990" cy="737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 cap="small" baseline="0">
                <a:solidFill>
                  <a:schemeClr val="accent5"/>
                </a:solidFill>
                <a:latin typeface="Lato black 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ato black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BE" sz="2800" b="1" i="0" u="none" strike="noStrike" kern="1200" cap="small" spc="0" normalizeH="0" baseline="0" noProof="0" dirty="0">
                <a:ln>
                  <a:noFill/>
                </a:ln>
                <a:solidFill>
                  <a:srgbClr val="00283C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Vb. Communicatiemonitor Gemeente Pelt (2022)</a:t>
            </a:r>
          </a:p>
        </p:txBody>
      </p:sp>
      <p:sp>
        <p:nvSpPr>
          <p:cNvPr id="17" name="TextBox 3">
            <a:extLst>
              <a:ext uri="{FF2B5EF4-FFF2-40B4-BE49-F238E27FC236}">
                <a16:creationId xmlns:a16="http://schemas.microsoft.com/office/drawing/2014/main" id="{720DAE0E-013D-B41B-9F69-073AF4374201}"/>
              </a:ext>
            </a:extLst>
          </p:cNvPr>
          <p:cNvSpPr txBox="1"/>
          <p:nvPr/>
        </p:nvSpPr>
        <p:spPr>
          <a:xfrm>
            <a:off x="-922043" y="842377"/>
            <a:ext cx="73926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283C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Internetgebruik &amp; leeftijd </a:t>
            </a:r>
            <a:r>
              <a:rPr kumimoji="0" lang="nl-BE" sz="1800" b="1" i="0" u="none" strike="noStrike" kern="1200" cap="small" spc="0" normalizeH="0" baseline="0" noProof="0" dirty="0">
                <a:ln>
                  <a:noFill/>
                </a:ln>
                <a:solidFill>
                  <a:srgbClr val="00283C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(n=522)</a:t>
            </a:r>
          </a:p>
        </p:txBody>
      </p:sp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C371DDFA-3E07-A54C-F9C7-901C96DFF216}"/>
              </a:ext>
            </a:extLst>
          </p:cNvPr>
          <p:cNvGraphicFramePr/>
          <p:nvPr/>
        </p:nvGraphicFramePr>
        <p:xfrm>
          <a:off x="217355" y="1852584"/>
          <a:ext cx="11160000" cy="4802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ballon: rechthoek met afgeronde hoeken 2">
            <a:extLst>
              <a:ext uri="{FF2B5EF4-FFF2-40B4-BE49-F238E27FC236}">
                <a16:creationId xmlns:a16="http://schemas.microsoft.com/office/drawing/2014/main" id="{6C83C074-90C5-440E-01DD-5C8E85FDDB91}"/>
              </a:ext>
            </a:extLst>
          </p:cNvPr>
          <p:cNvSpPr/>
          <p:nvPr/>
        </p:nvSpPr>
        <p:spPr>
          <a:xfrm>
            <a:off x="9686260" y="387648"/>
            <a:ext cx="2208494" cy="1558110"/>
          </a:xfrm>
          <a:prstGeom prst="wedgeRoundRectCallout">
            <a:avLst>
              <a:gd name="adj1" fmla="val -73699"/>
              <a:gd name="adj2" fmla="val 42312"/>
              <a:gd name="adj3" fmla="val 1666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Een meerderheid ‘jongere ouderen’ is nog min of meer mee met internet. Dat is niet zo bij de ‘oudere ouderen’.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Jongeren zijn nog niet zo vertrouwd met de online platformen van de overheid</a:t>
            </a:r>
          </a:p>
        </p:txBody>
      </p:sp>
    </p:spTree>
    <p:extLst>
      <p:ext uri="{BB962C8B-B14F-4D97-AF65-F5344CB8AC3E}">
        <p14:creationId xmlns:p14="http://schemas.microsoft.com/office/powerpoint/2010/main" val="8229336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773385"/>
            <a:ext cx="10461465" cy="487852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‘Om </a:t>
            </a:r>
            <a:r>
              <a:rPr lang="nl-NL" sz="2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jeugd 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 bereiken moeten we inzetten op sociale media, en al zeker op </a:t>
            </a:r>
            <a:r>
              <a:rPr lang="nl-NL" sz="2000" dirty="0" err="1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TikTok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solidFill>
                <a:schemeClr val="bg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</a:t>
            </a:r>
            <a:r>
              <a:rPr lang="nl-NL" sz="2000" b="1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Ouderen</a:t>
            </a:r>
            <a:r>
              <a:rPr lang="nl-NL" sz="2000" dirty="0">
                <a:solidFill>
                  <a:schemeClr val="bg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gebruiken weinig of geen internet.’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‘Wie in de digitale kloof zit kunnen we verder helpen met </a:t>
            </a:r>
            <a:r>
              <a:rPr lang="nl-NL" sz="20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gedrukte kanalen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‘Mensen met een </a:t>
            </a:r>
            <a:r>
              <a:rPr lang="nl-NL" sz="20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migratieachtergrond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gebruiken weinig of geen internet.’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‘</a:t>
            </a:r>
            <a:r>
              <a:rPr lang="nl-NL" sz="2000" b="1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Digitaal is goedkoper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dan gedrukt.’</a:t>
            </a:r>
          </a:p>
          <a:p>
            <a:pPr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B95388-BC1D-47B3-B336-D38A64C83B2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493" y="553297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Ze zeggen dat…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29656436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Lato black"/>
              </a:rPr>
              <a:t>Wat doen? </a:t>
            </a:r>
            <a:br>
              <a:rPr lang="nl-BE" sz="4000" b="1" dirty="0">
                <a:latin typeface="Lato black"/>
              </a:rPr>
            </a:b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38519672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773385"/>
            <a:ext cx="7394880" cy="487852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overheden hebben heel veel digitale info van burgers: waar het technisch en deontologisch kan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automatisch data (her)gebruiken en rechten toekennen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aan rechthebbenden. 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Ook mensen uit kwetsbare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doelgroepen betrekken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voorbereiding/ontwikkeling/uittesten van nieuwigheden in dienstverlening &amp; communicatie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Bij alle initiatieven m.b.t. dienstverlening, communicatie en participatie: niet alleen digitaal werken, maar ook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gedrukt en/of mondeling equivalent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voorzien</a:t>
            </a:r>
          </a:p>
          <a:p>
            <a:pPr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Uitdagingen voor online dienstverlening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805660683"/>
      </p:ext>
    </p:extLst>
  </p:cSld>
  <p:clrMapOvr>
    <a:masterClrMapping/>
  </p:clrMapOvr>
  <p:transition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773385"/>
            <a:ext cx="7394880" cy="487852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Stoppen met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communicatieve konijnenkoterij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lokale e.a. overheden hebben vaak te veel kanalen, en burgers raken het overzicht kwijt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Metacommunicatie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communicatie over communicatie. Waar vind je welke info? Welke services en kanalen zijn er allemaal, en voor wie? En dit regelmatig herhalen… .</a:t>
            </a:r>
          </a:p>
          <a:p>
            <a:pPr lvl="1"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Uitdagingen voor gemeentelijke communicatie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1698438709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kaart&#10;&#10;Automatisch gegenereerde beschrijving">
            <a:extLst>
              <a:ext uri="{FF2B5EF4-FFF2-40B4-BE49-F238E27FC236}">
                <a16:creationId xmlns:a16="http://schemas.microsoft.com/office/drawing/2014/main" id="{48188799-2A62-C4EC-1B05-CAC81A23E9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9" b="8178"/>
          <a:stretch/>
        </p:blipFill>
        <p:spPr>
          <a:xfrm>
            <a:off x="2928541" y="84289"/>
            <a:ext cx="6334917" cy="327971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D1D66-D07D-4331-A9B7-57AB6C2D5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17021" y="6955162"/>
            <a:ext cx="2743200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BE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68DCBDFD-C115-4C3B-9133-EE3306BD7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9891"/>
              </p:ext>
            </p:extLst>
          </p:nvPr>
        </p:nvGraphicFramePr>
        <p:xfrm>
          <a:off x="1395209" y="3429000"/>
          <a:ext cx="10278980" cy="334937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9470">
                  <a:extLst>
                    <a:ext uri="{9D8B030D-6E8A-4147-A177-3AD203B41FA5}">
                      <a16:colId xmlns:a16="http://schemas.microsoft.com/office/drawing/2014/main" val="1059557029"/>
                    </a:ext>
                  </a:extLst>
                </a:gridCol>
                <a:gridCol w="2482291">
                  <a:extLst>
                    <a:ext uri="{9D8B030D-6E8A-4147-A177-3AD203B41FA5}">
                      <a16:colId xmlns:a16="http://schemas.microsoft.com/office/drawing/2014/main" val="1534566776"/>
                    </a:ext>
                  </a:extLst>
                </a:gridCol>
                <a:gridCol w="2916352">
                  <a:extLst>
                    <a:ext uri="{9D8B030D-6E8A-4147-A177-3AD203B41FA5}">
                      <a16:colId xmlns:a16="http://schemas.microsoft.com/office/drawing/2014/main" val="380651371"/>
                    </a:ext>
                  </a:extLst>
                </a:gridCol>
                <a:gridCol w="1950867">
                  <a:extLst>
                    <a:ext uri="{9D8B030D-6E8A-4147-A177-3AD203B41FA5}">
                      <a16:colId xmlns:a16="http://schemas.microsoft.com/office/drawing/2014/main" val="4056432546"/>
                    </a:ext>
                  </a:extLst>
                </a:gridCol>
              </a:tblGrid>
              <a:tr h="382656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Arendonk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Heusden-Zolder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 kern="120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Pelt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Tienen</a:t>
                      </a:r>
                      <a:endParaRPr lang="nl-BE" sz="1600" b="0" i="0" u="none" strike="noStrike" kern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319313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Bonheiden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Koksijde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Poperinge</a:t>
                      </a:r>
                      <a:endParaRPr lang="nl-BE" sz="1600" b="0" i="0" u="none" strike="noStrike" kern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Wetteren</a:t>
                      </a:r>
                      <a:endParaRPr lang="nl-BE" sz="1600" b="0" i="0" u="none" strike="noStrike" kern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59520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Bornem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Kortenberg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Rijkevorsel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Wezembeek-Oppem</a:t>
                      </a:r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842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Diest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Lier (2016 &amp; 2022)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Roeselare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Willebroek</a:t>
                      </a:r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69866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Geel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Lummen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Scherpenheuvel-Zichem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Zemst</a:t>
                      </a:r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835298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Halle (2019 </a:t>
                      </a:r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en 2022)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Meerhout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Schoten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4126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Hasselt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Merelbeke</a:t>
                      </a:r>
                      <a:endParaRPr lang="nl-BE" sz="1600" b="0" i="0" u="none" strike="noStrike" kern="120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Sint-Niklaas (2016 en 2019)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9987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Heist-op-den-Berg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Olen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St.-Gillis-Waas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80394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>
                        <a:lnSpc>
                          <a:spcPct val="100000"/>
                        </a:lnSpc>
                      </a:pPr>
                      <a:r>
                        <a:rPr lang="nl-BE" sz="1600" b="0" i="0" u="none" strike="noStrike" kern="120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Herentals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Oudsbergen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1600" b="0" i="0" u="none" strike="noStrike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St.-Katelijne-Waver</a:t>
                      </a:r>
                    </a:p>
                  </a:txBody>
                  <a:tcPr marL="9525" marR="9525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1600" dirty="0">
                        <a:solidFill>
                          <a:schemeClr val="tx2"/>
                        </a:solidFill>
                        <a:latin typeface="Lato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35452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95306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773385"/>
            <a:ext cx="7394880" cy="487852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interne communicatie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slim combineren van digitale met mondelinge communicatie =&gt; meer dan ooit is aandacht nodig voor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elkaar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(in het echt)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ontmoeten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Het mediawijs, digitaal vaardig en communicatief maken &amp; houden van medewerkers en leidinggevenden in je organisatie =&gt;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collectief communicatief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!</a:t>
            </a:r>
          </a:p>
          <a:p>
            <a:pPr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9072678" cy="664170"/>
          </a:xfrm>
        </p:spPr>
        <p:txBody>
          <a:bodyPr/>
          <a:lstStyle/>
          <a:p>
            <a:pPr lvl="0"/>
            <a:r>
              <a:rPr lang="nl-NL" sz="2400" dirty="0"/>
              <a:t>Uitdagingen voor de interne werking van lokale overheden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2054477985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773385"/>
            <a:ext cx="7638160" cy="487852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jonge, ‘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nieuwe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’ een- of meer persoons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gezinnen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wegwijs maken in lokale dienstverlening en communicatie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nieuwe, en grotere generatie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ouderen digitaal ‘à jour’ houden</a:t>
            </a:r>
          </a:p>
          <a:p>
            <a:pPr lvl="3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1600" i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Maar wie moet dat doen?</a:t>
            </a: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nl-NL" sz="2000" dirty="0">
              <a:solidFill>
                <a:schemeClr val="bg2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Helpdesk / Infopunt / Contactambtenaar / Informatiebemiddelaar… : enfin, een plek waar </a:t>
            </a:r>
            <a:r>
              <a:rPr lang="nl-NL" sz="2000" dirty="0">
                <a:solidFill>
                  <a:schemeClr val="bg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iemand klantvriendelijk beschikbaar </a:t>
            </a:r>
            <a:r>
              <a:rPr lang="nl-NL" sz="20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om mensen gericht te helpen zoeken naar info </a:t>
            </a:r>
            <a:r>
              <a:rPr lang="nl-NL" sz="20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dienstverlening</a:t>
            </a: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</a:pPr>
            <a:endParaRPr lang="nl-NL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9072678" cy="664170"/>
          </a:xfrm>
        </p:spPr>
        <p:txBody>
          <a:bodyPr/>
          <a:lstStyle/>
          <a:p>
            <a:pPr lvl="0"/>
            <a:r>
              <a:rPr lang="nl-NL" sz="2400" dirty="0"/>
              <a:t>Uitdagingen om mensen de weg te laten vinden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21240751"/>
      </p:ext>
    </p:extLst>
  </p:cSld>
  <p:clrMapOvr>
    <a:masterClrMapping/>
  </p:clrMapOvr>
  <p:transition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Lato black"/>
              </a:rPr>
              <a:t>Tenslotte: reclame </a:t>
            </a:r>
            <a:r>
              <a:rPr lang="nl-BE" sz="4000" b="1" dirty="0">
                <a:latin typeface="Lato black"/>
                <a:sym typeface="Wingdings" panose="05000000000000000000" pitchFamily="2" charset="2"/>
              </a:rPr>
              <a:t></a:t>
            </a: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529005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6A7EEE5-427A-E4A3-0321-48DFD58A2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920969-F1FE-400E-A280-734045BEF3C0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  <p:pic>
        <p:nvPicPr>
          <p:cNvPr id="5" name="Afbeelding 4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D52851CB-4B64-C3B3-E7DE-DF52E89D5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68933" cy="6858000"/>
          </a:xfrm>
          <a:prstGeom prst="rect">
            <a:avLst/>
          </a:prstGeom>
        </p:spPr>
      </p:pic>
      <p:pic>
        <p:nvPicPr>
          <p:cNvPr id="6" name="Afbeelding 5" descr="Afbeelding met diagram&#10;&#10;Automatisch gegenereerde beschrijving">
            <a:extLst>
              <a:ext uri="{FF2B5EF4-FFF2-40B4-BE49-F238E27FC236}">
                <a16:creationId xmlns:a16="http://schemas.microsoft.com/office/drawing/2014/main" id="{062B792A-55C9-26EB-FB6F-D3E70EB44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4731" y="0"/>
            <a:ext cx="4768933" cy="4666501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2789982-97CC-DC7D-0BE7-3588AFFEBD06}"/>
              </a:ext>
            </a:extLst>
          </p:cNvPr>
          <p:cNvSpPr txBox="1">
            <a:spLocks/>
          </p:cNvSpPr>
          <p:nvPr/>
        </p:nvSpPr>
        <p:spPr>
          <a:xfrm>
            <a:off x="6213446" y="4731523"/>
            <a:ext cx="5197814" cy="64533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127B9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Bedankt voor je aandacht!</a:t>
            </a:r>
            <a:endParaRPr kumimoji="0" lang="nl-BE" sz="3200" b="1" i="0" u="none" strike="noStrike" kern="1200" cap="none" spc="0" normalizeH="0" baseline="0" noProof="0" dirty="0">
              <a:ln>
                <a:noFill/>
              </a:ln>
              <a:solidFill>
                <a:srgbClr val="127B90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4F9034D9-CD75-9D22-E082-A15BA4EED6BA}"/>
              </a:ext>
            </a:extLst>
          </p:cNvPr>
          <p:cNvSpPr txBox="1"/>
          <p:nvPr/>
        </p:nvSpPr>
        <p:spPr>
          <a:xfrm>
            <a:off x="6692775" y="5907359"/>
            <a:ext cx="40776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Eric Goubin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Docent &amp; onderzoeker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419D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eric@kortom.be</a:t>
            </a:r>
            <a:br>
              <a:rPr kumimoji="0" lang="nl-BE" sz="1400" b="0" i="0" u="none" strike="noStrike" kern="1200" cap="none" spc="0" normalizeH="0" baseline="0" noProof="0" dirty="0">
                <a:ln>
                  <a:noFill/>
                </a:ln>
                <a:solidFill>
                  <a:srgbClr val="419DA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kumimoji="0" lang="nl-B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10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E159BA4-5793-4789-A6AD-922FFE91C8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9" y="1440010"/>
            <a:ext cx="7394880" cy="4878524"/>
          </a:xfrm>
        </p:spPr>
        <p:txBody>
          <a:bodyPr>
            <a:normAutofit/>
          </a:bodyPr>
          <a:lstStyle/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Geen briefjes voor mutualiteit of apotheek meer…</a:t>
            </a: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Belastingbrief grotendeels tot volledig automatisch ingevuld</a:t>
            </a: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Online aanvragen doen van documenten zonder dat je daarvoor naar het gemeentehuis moet.</a:t>
            </a: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Idem als je klachten of meldingen hebt.</a:t>
            </a: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Makkelijk om online mee te doen aan publieksbevragingen</a:t>
            </a: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Enzovoort…</a:t>
            </a:r>
          </a:p>
          <a:p>
            <a:pPr lvl="1">
              <a:lnSpc>
                <a:spcPct val="107000"/>
              </a:lnSpc>
            </a:pPr>
            <a:endParaRPr lang="nl-N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1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Maar… </a:t>
            </a:r>
          </a:p>
          <a:p>
            <a:pPr lvl="2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Willen we wel zo veel digitaal? </a:t>
            </a:r>
          </a:p>
          <a:p>
            <a:pPr lvl="2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Willen we een gemeente zonder (fysiek) gemeentehuis?</a:t>
            </a:r>
          </a:p>
          <a:p>
            <a:pPr lvl="2">
              <a:lnSpc>
                <a:spcPct val="107000"/>
              </a:lnSpc>
            </a:pPr>
            <a:r>
              <a:rPr lang="nl-NL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Wat met de mensen die weinig of niet digitaal zijn?</a:t>
            </a:r>
          </a:p>
          <a:p>
            <a:pPr lvl="1">
              <a:lnSpc>
                <a:spcPct val="107000"/>
              </a:lnSpc>
            </a:pPr>
            <a:endParaRPr lang="nl-NL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DD029A4-23CD-4E09-9AC7-BA078782395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B95388-BC1D-47B3-B336-D38A64C83B2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lumMod val="75000"/>
                  <a:lumOff val="25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9A15F6-B40E-015F-6E35-EB647CE1D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9" y="536519"/>
            <a:ext cx="8291513" cy="664170"/>
          </a:xfrm>
        </p:spPr>
        <p:txBody>
          <a:bodyPr/>
          <a:lstStyle/>
          <a:p>
            <a:pPr lvl="0"/>
            <a:r>
              <a:rPr lang="nl-NL" sz="2400" dirty="0"/>
              <a:t>De digitale ontwikkelingen brengen veel goeds…</a:t>
            </a:r>
            <a:endParaRPr lang="nl-BE" sz="2400" dirty="0"/>
          </a:p>
        </p:txBody>
      </p:sp>
    </p:spTree>
    <p:extLst>
      <p:ext uri="{BB962C8B-B14F-4D97-AF65-F5344CB8AC3E}">
        <p14:creationId xmlns:p14="http://schemas.microsoft.com/office/powerpoint/2010/main" val="37303924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11B46B6-F0F9-4AA8-80B7-5ABC4897F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2417" y="6385925"/>
            <a:ext cx="2743200" cy="365125"/>
          </a:xfrm>
        </p:spPr>
        <p:txBody>
          <a:bodyPr/>
          <a:lstStyle/>
          <a:p>
            <a:fld id="{13C3E164-4ABB-4C47-9016-661AA6385B8A}" type="slidenum">
              <a:rPr lang="nl-BE" smtClean="0"/>
              <a:pPr/>
              <a:t>5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C7BC91-BD8A-5C87-2F9F-5CD961AF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21905" r="52857" b="16599"/>
          <a:stretch/>
        </p:blipFill>
        <p:spPr>
          <a:xfrm>
            <a:off x="1438275" y="81835"/>
            <a:ext cx="8500188" cy="6776165"/>
          </a:xfrm>
          <a:prstGeom prst="rect">
            <a:avLst/>
          </a:prstGeom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2D14FBB8-33F8-E2B0-79E2-8A8B7B3C036B}"/>
              </a:ext>
            </a:extLst>
          </p:cNvPr>
          <p:cNvSpPr/>
          <p:nvPr/>
        </p:nvSpPr>
        <p:spPr>
          <a:xfrm>
            <a:off x="0" y="1095375"/>
            <a:ext cx="12192000" cy="57626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676931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11B46B6-F0F9-4AA8-80B7-5ABC4897F4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02417" y="6385925"/>
            <a:ext cx="2743200" cy="365125"/>
          </a:xfrm>
        </p:spPr>
        <p:txBody>
          <a:bodyPr/>
          <a:lstStyle/>
          <a:p>
            <a:fld id="{13C3E164-4ABB-4C47-9016-661AA6385B8A}" type="slidenum">
              <a:rPr lang="nl-BE" smtClean="0"/>
              <a:pPr/>
              <a:t>6</a:t>
            </a:fld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FC7BC91-BD8A-5C87-2F9F-5CD961AF1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" t="21905" r="52857" b="16599"/>
          <a:stretch/>
        </p:blipFill>
        <p:spPr>
          <a:xfrm>
            <a:off x="1438275" y="81835"/>
            <a:ext cx="8500188" cy="677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27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2C34B99-507C-F338-721C-86D8CACF7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4000" b="1" dirty="0">
                <a:latin typeface="Lato black"/>
              </a:rPr>
              <a:t>Bereik &amp; waardering gemeentelijke onthaal- en communicatiekanalen</a:t>
            </a:r>
            <a:br>
              <a:rPr lang="nl-BE" sz="4000" b="1" dirty="0">
                <a:latin typeface="Lato black"/>
              </a:rPr>
            </a:br>
            <a:endParaRPr lang="nl-BE" sz="4000" dirty="0"/>
          </a:p>
        </p:txBody>
      </p:sp>
    </p:spTree>
    <p:extLst>
      <p:ext uri="{BB962C8B-B14F-4D97-AF65-F5344CB8AC3E}">
        <p14:creationId xmlns:p14="http://schemas.microsoft.com/office/powerpoint/2010/main" val="193470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23177-DDE2-420E-9BFE-A5B5784B8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211134"/>
            <a:ext cx="7635875" cy="737184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Contact met burgers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1F1C-467B-48D3-8056-150A8F2C5248}"/>
              </a:ext>
            </a:extLst>
          </p:cNvPr>
          <p:cNvSpPr txBox="1"/>
          <p:nvPr/>
        </p:nvSpPr>
        <p:spPr>
          <a:xfrm>
            <a:off x="2773279" y="619019"/>
            <a:ext cx="6645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283C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Intensiteit gebruik onthaalkanalen</a:t>
            </a: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FA6432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EDB96D-2D5A-A077-B80A-823552688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" t="21257" r="14020" b="12577"/>
          <a:stretch/>
        </p:blipFill>
        <p:spPr>
          <a:xfrm>
            <a:off x="197963" y="1356203"/>
            <a:ext cx="11882786" cy="542166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30F613E5-B854-58B1-4230-AC0E5D0B2612}"/>
              </a:ext>
            </a:extLst>
          </p:cNvPr>
          <p:cNvSpPr/>
          <p:nvPr/>
        </p:nvSpPr>
        <p:spPr>
          <a:xfrm>
            <a:off x="0" y="2228295"/>
            <a:ext cx="12192000" cy="46297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307477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1923177-DDE2-420E-9BFE-A5B5784B898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78063" y="211134"/>
            <a:ext cx="7635875" cy="737184"/>
          </a:xfrm>
        </p:spPr>
        <p:txBody>
          <a:bodyPr/>
          <a:lstStyle/>
          <a:p>
            <a:r>
              <a:rPr lang="nl-BE" dirty="0">
                <a:solidFill>
                  <a:schemeClr val="tx2"/>
                </a:solidFill>
              </a:rPr>
              <a:t>Contact met burgers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DD1F1C-467B-48D3-8056-150A8F2C5248}"/>
              </a:ext>
            </a:extLst>
          </p:cNvPr>
          <p:cNvSpPr txBox="1"/>
          <p:nvPr/>
        </p:nvSpPr>
        <p:spPr>
          <a:xfrm>
            <a:off x="2773279" y="619019"/>
            <a:ext cx="66454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00283C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Intensiteit gebruik onthaalkanalen</a:t>
            </a:r>
            <a:r>
              <a:rPr kumimoji="0" lang="nl-BE" sz="2200" b="1" i="0" u="none" strike="noStrike" kern="1200" cap="small" spc="0" normalizeH="0" baseline="0" noProof="0" dirty="0">
                <a:ln>
                  <a:noFill/>
                </a:ln>
                <a:solidFill>
                  <a:srgbClr val="FA6432"/>
                </a:solidFill>
                <a:effectLst/>
                <a:uLnTx/>
                <a:uFillTx/>
                <a:latin typeface="Lato black "/>
                <a:ea typeface="+mn-ea"/>
                <a:cs typeface="+mn-cs"/>
              </a:rPr>
              <a:t>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EDB96D-2D5A-A077-B80A-8235526887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07" t="21257" r="14020" b="12577"/>
          <a:stretch/>
        </p:blipFill>
        <p:spPr>
          <a:xfrm>
            <a:off x="197963" y="1356203"/>
            <a:ext cx="11882786" cy="5421669"/>
          </a:xfrm>
          <a:prstGeom prst="rect">
            <a:avLst/>
          </a:prstGeom>
        </p:spPr>
      </p:pic>
      <p:sp>
        <p:nvSpPr>
          <p:cNvPr id="2" name="Tekstballon: rechthoek met afgeronde hoeken 1">
            <a:extLst>
              <a:ext uri="{FF2B5EF4-FFF2-40B4-BE49-F238E27FC236}">
                <a16:creationId xmlns:a16="http://schemas.microsoft.com/office/drawing/2014/main" id="{FB7B4BC8-9C2C-93D4-750C-F69424A69E73}"/>
              </a:ext>
            </a:extLst>
          </p:cNvPr>
          <p:cNvSpPr/>
          <p:nvPr/>
        </p:nvSpPr>
        <p:spPr>
          <a:xfrm>
            <a:off x="9124950" y="80128"/>
            <a:ext cx="2869087" cy="969778"/>
          </a:xfrm>
          <a:prstGeom prst="wedgeRoundRectCallout">
            <a:avLst>
              <a:gd name="adj1" fmla="val -60752"/>
              <a:gd name="adj2" fmla="val 6953"/>
              <a:gd name="adj3" fmla="val 16667"/>
            </a:avLst>
          </a:prstGeom>
          <a:solidFill>
            <a:srgbClr val="E7E6E6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Inwoners komen weliswaar minder vaak naar het gemeentehuis, maar onthaal op gemeentehuis blijft topkanaal tussen de andere opties. </a:t>
            </a:r>
          </a:p>
        </p:txBody>
      </p:sp>
    </p:spTree>
    <p:extLst>
      <p:ext uri="{BB962C8B-B14F-4D97-AF65-F5344CB8AC3E}">
        <p14:creationId xmlns:p14="http://schemas.microsoft.com/office/powerpoint/2010/main" val="1121022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IT">
  <a:themeElements>
    <a:clrScheme name="TM Colors Final">
      <a:dk1>
        <a:srgbClr val="000000"/>
      </a:dk1>
      <a:lt1>
        <a:srgbClr val="FFFFFF"/>
      </a:lt1>
      <a:dk2>
        <a:srgbClr val="00283C"/>
      </a:dk2>
      <a:lt2>
        <a:srgbClr val="FA6432"/>
      </a:lt2>
      <a:accent1>
        <a:srgbClr val="FA6232"/>
      </a:accent1>
      <a:accent2>
        <a:srgbClr val="FFC87B"/>
      </a:accent2>
      <a:accent3>
        <a:srgbClr val="00627B"/>
      </a:accent3>
      <a:accent4>
        <a:srgbClr val="63C8C8"/>
      </a:accent4>
      <a:accent5>
        <a:srgbClr val="86D278"/>
      </a:accent5>
      <a:accent6>
        <a:srgbClr val="C8E163"/>
      </a:accent6>
      <a:hlink>
        <a:srgbClr val="00637C"/>
      </a:hlink>
      <a:folHlink>
        <a:srgbClr val="00637C"/>
      </a:folHlink>
    </a:clrScheme>
    <a:fontScheme name="TM-fo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ANJE">
  <a:themeElements>
    <a:clrScheme name="TM Colors Final">
      <a:dk1>
        <a:srgbClr val="000000"/>
      </a:dk1>
      <a:lt1>
        <a:srgbClr val="FFFFFF"/>
      </a:lt1>
      <a:dk2>
        <a:srgbClr val="00283C"/>
      </a:dk2>
      <a:lt2>
        <a:srgbClr val="FA6432"/>
      </a:lt2>
      <a:accent1>
        <a:srgbClr val="FA6232"/>
      </a:accent1>
      <a:accent2>
        <a:srgbClr val="FFC87B"/>
      </a:accent2>
      <a:accent3>
        <a:srgbClr val="00627B"/>
      </a:accent3>
      <a:accent4>
        <a:srgbClr val="63C8C8"/>
      </a:accent4>
      <a:accent5>
        <a:srgbClr val="86D278"/>
      </a:accent5>
      <a:accent6>
        <a:srgbClr val="C8E163"/>
      </a:accent6>
      <a:hlink>
        <a:srgbClr val="00637C"/>
      </a:hlink>
      <a:folHlink>
        <a:srgbClr val="00637C"/>
      </a:folHlink>
    </a:clrScheme>
    <a:fontScheme name="TM-font">
      <a:majorFont>
        <a:latin typeface="Century Gothic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korto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B99"/>
      </a:accent1>
      <a:accent2>
        <a:srgbClr val="E73E16"/>
      </a:accent2>
      <a:accent3>
        <a:srgbClr val="E8E4E6"/>
      </a:accent3>
      <a:accent4>
        <a:srgbClr val="008DA8"/>
      </a:accent4>
      <a:accent5>
        <a:srgbClr val="00353D"/>
      </a:accent5>
      <a:accent6>
        <a:srgbClr val="FAD0C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korto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BB99"/>
      </a:accent1>
      <a:accent2>
        <a:srgbClr val="E73E16"/>
      </a:accent2>
      <a:accent3>
        <a:srgbClr val="E8E4E6"/>
      </a:accent3>
      <a:accent4>
        <a:srgbClr val="008DA8"/>
      </a:accent4>
      <a:accent5>
        <a:srgbClr val="00353D"/>
      </a:accent5>
      <a:accent6>
        <a:srgbClr val="FAD0C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M_presentatie_eng">
  <a:themeElements>
    <a:clrScheme name="Aangepast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AB"/>
      </a:accent1>
      <a:accent2>
        <a:srgbClr val="00BED2"/>
      </a:accent2>
      <a:accent3>
        <a:srgbClr val="ABDCE3"/>
      </a:accent3>
      <a:accent4>
        <a:srgbClr val="FDE2D7"/>
      </a:accent4>
      <a:accent5>
        <a:srgbClr val="F8A37F"/>
      </a:accent5>
      <a:accent6>
        <a:srgbClr val="F04C25"/>
      </a:accent6>
      <a:hlink>
        <a:srgbClr val="0563C1"/>
      </a:hlink>
      <a:folHlink>
        <a:srgbClr val="954F72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clamatie_Geel_slide_1920_x_1080_px.pptx" id="{F53CB806-B7FC-4C54-94F3-AD8CFCB89F02}" vid="{E3E03ECC-055C-4906-9715-E1A5173EBD95}"/>
    </a:ext>
  </a:extLst>
</a:theme>
</file>

<file path=ppt/theme/theme6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Kantoor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Kantoor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Kantoor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Aangepast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09CAB"/>
    </a:accent1>
    <a:accent2>
      <a:srgbClr val="00BED2"/>
    </a:accent2>
    <a:accent3>
      <a:srgbClr val="ABDCE3"/>
    </a:accent3>
    <a:accent4>
      <a:srgbClr val="FDE2D7"/>
    </a:accent4>
    <a:accent5>
      <a:srgbClr val="F8A37F"/>
    </a:accent5>
    <a:accent6>
      <a:srgbClr val="F04C25"/>
    </a:accent6>
    <a:hlink>
      <a:srgbClr val="0563C1"/>
    </a:hlink>
    <a:folHlink>
      <a:srgbClr val="954F72"/>
    </a:folHlink>
  </a:clrScheme>
  <a:fontScheme name="Lessius">
    <a:majorFont>
      <a:latin typeface="Verdana"/>
      <a:ea typeface=""/>
      <a:cs typeface=""/>
    </a:majorFont>
    <a:minorFont>
      <a:latin typeface="Verdana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1193</Words>
  <Application>Microsoft Office PowerPoint</Application>
  <PresentationFormat>Breedbeeld</PresentationFormat>
  <Paragraphs>201</Paragraphs>
  <Slides>33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5</vt:i4>
      </vt:variant>
      <vt:variant>
        <vt:lpstr>Diatitels</vt:lpstr>
      </vt:variant>
      <vt:variant>
        <vt:i4>33</vt:i4>
      </vt:variant>
    </vt:vector>
  </HeadingPairs>
  <TitlesOfParts>
    <vt:vector size="48" baseType="lpstr">
      <vt:lpstr>Arial</vt:lpstr>
      <vt:lpstr>Calibri</vt:lpstr>
      <vt:lpstr>Century Gothic</vt:lpstr>
      <vt:lpstr>Lato</vt:lpstr>
      <vt:lpstr>Lato black</vt:lpstr>
      <vt:lpstr>Lato black </vt:lpstr>
      <vt:lpstr>Symbol</vt:lpstr>
      <vt:lpstr>Trebuchet MS</vt:lpstr>
      <vt:lpstr>Verdana</vt:lpstr>
      <vt:lpstr>Wingdings</vt:lpstr>
      <vt:lpstr>WIT</vt:lpstr>
      <vt:lpstr>ORANJE</vt:lpstr>
      <vt:lpstr>Office Theme</vt:lpstr>
      <vt:lpstr>1_Office Theme</vt:lpstr>
      <vt:lpstr>TM_presentatie_eng</vt:lpstr>
      <vt:lpstr>Gemeentelijke dienstverlening &amp; communicatie:  digitaal, gedrukt of mondeling?   Wat we leren uit gemeentelijk communicatieonderzoek    Eric Goubin</vt:lpstr>
      <vt:lpstr>Achtergrond</vt:lpstr>
      <vt:lpstr>PowerPoint-presentatie</vt:lpstr>
      <vt:lpstr>De digitale ontwikkelingen brengen veel goeds…</vt:lpstr>
      <vt:lpstr>PowerPoint-presentatie</vt:lpstr>
      <vt:lpstr>PowerPoint-presentatie</vt:lpstr>
      <vt:lpstr>Bereik &amp; waardering gemeentelijke onthaal- en communicatiekanalen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De gelaagdheid van de digitale kloof </vt:lpstr>
      <vt:lpstr>PowerPoint-presentatie</vt:lpstr>
      <vt:lpstr>PowerPoint-presentatie</vt:lpstr>
      <vt:lpstr>PowerPoint-presentatie</vt:lpstr>
      <vt:lpstr>Opletten voor digitale mythologie </vt:lpstr>
      <vt:lpstr>Ze zeggen dat…</vt:lpstr>
      <vt:lpstr>PowerPoint-presentatie</vt:lpstr>
      <vt:lpstr>PowerPoint-presentatie</vt:lpstr>
      <vt:lpstr>Ze zeggen dat…</vt:lpstr>
      <vt:lpstr>Wat doen?  </vt:lpstr>
      <vt:lpstr>Uitdagingen voor online dienstverlening</vt:lpstr>
      <vt:lpstr>Uitdagingen voor gemeentelijke communicatie</vt:lpstr>
      <vt:lpstr>Uitdagingen voor de interne werking van lokale overheden</vt:lpstr>
      <vt:lpstr>Uitdagingen om mensen de weg te laten vinden</vt:lpstr>
      <vt:lpstr>Tenslotte: reclame 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Gemeentelijke communicatiemonitor:  - representatief onderzoek bij inwoners van steden en gemeenten  - financiering door de betrokken lokale overheden  - sinds 2016: onderzoek bij 33 steden en gemeenten</dc:title>
  <dc:creator>Eric Goubin</dc:creator>
  <cp:lastModifiedBy>Eric Goubin</cp:lastModifiedBy>
  <cp:revision>1</cp:revision>
  <dcterms:created xsi:type="dcterms:W3CDTF">2023-06-09T07:29:16Z</dcterms:created>
  <dcterms:modified xsi:type="dcterms:W3CDTF">2023-06-20T09:07:16Z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337be75-dfbb-4261-9834-ac247c7dde13_Enabled">
    <vt:lpwstr>true</vt:lpwstr>
  </property>
  <property fmtid="{D5CDD505-2E9C-101B-9397-08002B2CF9AE}" pid="3" name="MSIP_Label_c337be75-dfbb-4261-9834-ac247c7dde13_SetDate">
    <vt:lpwstr>2023-06-09T08:06:53Z</vt:lpwstr>
  </property>
  <property fmtid="{D5CDD505-2E9C-101B-9397-08002B2CF9AE}" pid="4" name="MSIP_Label_c337be75-dfbb-4261-9834-ac247c7dde13_Method">
    <vt:lpwstr>Standard</vt:lpwstr>
  </property>
  <property fmtid="{D5CDD505-2E9C-101B-9397-08002B2CF9AE}" pid="5" name="MSIP_Label_c337be75-dfbb-4261-9834-ac247c7dde13_Name">
    <vt:lpwstr>Algemeen</vt:lpwstr>
  </property>
  <property fmtid="{D5CDD505-2E9C-101B-9397-08002B2CF9AE}" pid="6" name="MSIP_Label_c337be75-dfbb-4261-9834-ac247c7dde13_SiteId">
    <vt:lpwstr>77d33cc5-c9b4-4766-95c7-ed5b515e1cce</vt:lpwstr>
  </property>
  <property fmtid="{D5CDD505-2E9C-101B-9397-08002B2CF9AE}" pid="7" name="MSIP_Label_c337be75-dfbb-4261-9834-ac247c7dde13_ActionId">
    <vt:lpwstr>11b8d84e-acd0-432b-aca1-66b8e42c3a75</vt:lpwstr>
  </property>
  <property fmtid="{D5CDD505-2E9C-101B-9397-08002B2CF9AE}" pid="8" name="MSIP_Label_c337be75-dfbb-4261-9834-ac247c7dde13_ContentBits">
    <vt:lpwstr>0</vt:lpwstr>
  </property>
</Properties>
</file>